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5999738" cy="43200638"/>
  <p:notesSz cx="6858000" cy="9144000"/>
  <p:defaultTextStyle>
    <a:defPPr>
      <a:defRPr lang="es-CO"/>
    </a:defPPr>
    <a:lvl1pPr marL="0" algn="l" defTabSz="3801157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1pPr>
    <a:lvl2pPr marL="1900580" algn="l" defTabSz="3801157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2pPr>
    <a:lvl3pPr marL="3801157" algn="l" defTabSz="3801157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3pPr>
    <a:lvl4pPr marL="5701737" algn="l" defTabSz="3801157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4pPr>
    <a:lvl5pPr marL="7602313" algn="l" defTabSz="3801157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5pPr>
    <a:lvl6pPr marL="9502893" algn="l" defTabSz="3801157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6pPr>
    <a:lvl7pPr marL="11403470" algn="l" defTabSz="3801157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7pPr>
    <a:lvl8pPr marL="13304050" algn="l" defTabSz="3801157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8pPr>
    <a:lvl9pPr marL="15204630" algn="l" defTabSz="3801157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E95"/>
    <a:srgbClr val="00A4DC"/>
    <a:srgbClr val="A9CE33"/>
    <a:srgbClr val="009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25" d="100"/>
          <a:sy n="25" d="100"/>
        </p:scale>
        <p:origin x="324" y="-3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7070108"/>
            <a:ext cx="30599777" cy="15040222"/>
          </a:xfrm>
        </p:spPr>
        <p:txBody>
          <a:bodyPr anchor="b"/>
          <a:lstStyle>
            <a:lvl1pPr algn="ctr">
              <a:defRPr sz="2362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22690338"/>
            <a:ext cx="26999804" cy="10430151"/>
          </a:xfr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C413-283D-41DA-A7B9-9B50970D1E66}" type="datetimeFigureOut">
              <a:rPr lang="es-CO" smtClean="0"/>
              <a:t>18/10/2017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A803-1596-44F3-8B33-4EBF5AD970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342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C413-283D-41DA-A7B9-9B50970D1E66}" type="datetimeFigureOut">
              <a:rPr lang="es-CO" smtClean="0"/>
              <a:t>18/10/2017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A803-1596-44F3-8B33-4EBF5AD970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518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4" y="2300034"/>
            <a:ext cx="7762444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4" y="2300034"/>
            <a:ext cx="22837334" cy="366105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C413-283D-41DA-A7B9-9B50970D1E66}" type="datetimeFigureOut">
              <a:rPr lang="es-CO" smtClean="0"/>
              <a:t>18/10/2017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A803-1596-44F3-8B33-4EBF5AD970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37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C413-283D-41DA-A7B9-9B50970D1E66}" type="datetimeFigureOut">
              <a:rPr lang="es-CO" smtClean="0"/>
              <a:t>18/10/2017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A803-1596-44F3-8B33-4EBF5AD970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631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10770172"/>
            <a:ext cx="31049774" cy="17970262"/>
          </a:xfrm>
        </p:spPr>
        <p:txBody>
          <a:bodyPr anchor="b"/>
          <a:lstStyle>
            <a:lvl1pPr>
              <a:defRPr sz="2362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28910440"/>
            <a:ext cx="31049774" cy="9450136"/>
          </a:xfr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C413-283D-41DA-A7B9-9B50970D1E66}" type="datetimeFigureOut">
              <a:rPr lang="es-CO" smtClean="0"/>
              <a:t>18/10/2017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A803-1596-44F3-8B33-4EBF5AD970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293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11500170"/>
            <a:ext cx="15299889" cy="274104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11500170"/>
            <a:ext cx="15299889" cy="274104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C413-283D-41DA-A7B9-9B50970D1E66}" type="datetimeFigureOut">
              <a:rPr lang="es-CO" smtClean="0"/>
              <a:t>18/10/2017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A803-1596-44F3-8B33-4EBF5AD970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449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300044"/>
            <a:ext cx="31049774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5" y="10590160"/>
            <a:ext cx="15229574" cy="5190073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5" y="15780233"/>
            <a:ext cx="15229574" cy="232103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9" y="10590160"/>
            <a:ext cx="15304578" cy="5190073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9" y="15780233"/>
            <a:ext cx="15304578" cy="232103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C413-283D-41DA-A7B9-9B50970D1E66}" type="datetimeFigureOut">
              <a:rPr lang="es-CO" smtClean="0"/>
              <a:t>18/10/2017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A803-1596-44F3-8B33-4EBF5AD970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234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C413-283D-41DA-A7B9-9B50970D1E66}" type="datetimeFigureOut">
              <a:rPr lang="es-CO" smtClean="0"/>
              <a:t>18/10/2017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A803-1596-44F3-8B33-4EBF5AD970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75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C413-283D-41DA-A7B9-9B50970D1E66}" type="datetimeFigureOut">
              <a:rPr lang="es-CO" smtClean="0"/>
              <a:t>18/10/2017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A803-1596-44F3-8B33-4EBF5AD970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4197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880042"/>
            <a:ext cx="11610853" cy="1008014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6220102"/>
            <a:ext cx="18224867" cy="30700453"/>
          </a:xfr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2960191"/>
            <a:ext cx="11610853" cy="24010358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C413-283D-41DA-A7B9-9B50970D1E66}" type="datetimeFigureOut">
              <a:rPr lang="es-CO" smtClean="0"/>
              <a:t>18/10/2017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A803-1596-44F3-8B33-4EBF5AD970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480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880042"/>
            <a:ext cx="11610853" cy="1008014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6220102"/>
            <a:ext cx="18224867" cy="30700453"/>
          </a:xfrm>
        </p:spPr>
        <p:txBody>
          <a:bodyPr anchor="t"/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2960191"/>
            <a:ext cx="11610853" cy="24010358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C413-283D-41DA-A7B9-9B50970D1E66}" type="datetimeFigureOut">
              <a:rPr lang="es-CO" smtClean="0"/>
              <a:t>18/10/2017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A803-1596-44F3-8B33-4EBF5AD970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10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2300044"/>
            <a:ext cx="31049774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11500170"/>
            <a:ext cx="31049774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DC413-283D-41DA-A7B9-9B50970D1E66}" type="datetimeFigureOut">
              <a:rPr lang="es-CO" smtClean="0"/>
              <a:t>18/10/2017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4A803-1596-44F3-8B33-4EBF5AD9709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89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o 26"/>
          <p:cNvGrpSpPr/>
          <p:nvPr/>
        </p:nvGrpSpPr>
        <p:grpSpPr>
          <a:xfrm>
            <a:off x="406842" y="0"/>
            <a:ext cx="35229585" cy="4533333"/>
            <a:chOff x="40943" y="23064"/>
            <a:chExt cx="11931173" cy="1535300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089" t="9986" r="42259" b="11035"/>
            <a:stretch/>
          </p:blipFill>
          <p:spPr>
            <a:xfrm>
              <a:off x="3273292" y="23064"/>
              <a:ext cx="5364891" cy="905615"/>
            </a:xfrm>
            <a:prstGeom prst="rect">
              <a:avLst/>
            </a:prstGeom>
          </p:spPr>
        </p:pic>
        <p:grpSp>
          <p:nvGrpSpPr>
            <p:cNvPr id="17" name="Grupo 16"/>
            <p:cNvGrpSpPr/>
            <p:nvPr/>
          </p:nvGrpSpPr>
          <p:grpSpPr>
            <a:xfrm>
              <a:off x="4214585" y="1144733"/>
              <a:ext cx="3711803" cy="413631"/>
              <a:chOff x="3368430" y="911037"/>
              <a:chExt cx="3711803" cy="413631"/>
            </a:xfrm>
          </p:grpSpPr>
          <p:pic>
            <p:nvPicPr>
              <p:cNvPr id="11" name="Imagen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05806" y="914033"/>
                <a:ext cx="568800" cy="39816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2" name="Imagen 1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75554" y="923513"/>
                <a:ext cx="568800" cy="401155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3" name="Imagen 1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68430" y="911039"/>
                <a:ext cx="570297" cy="401155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4" name="Imagen 13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21992" y="911037"/>
                <a:ext cx="568800" cy="401155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5" name="Imagen 14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11433" y="923513"/>
                <a:ext cx="568800" cy="37920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6" name="Imagen 15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57871" y="911037"/>
                <a:ext cx="568800" cy="401155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cxnSp>
          <p:nvCxnSpPr>
            <p:cNvPr id="19" name="Conector recto 18"/>
            <p:cNvCxnSpPr/>
            <p:nvPr/>
          </p:nvCxnSpPr>
          <p:spPr>
            <a:xfrm flipV="1">
              <a:off x="3355179" y="1065157"/>
              <a:ext cx="5310698" cy="2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Paralelogramo 20"/>
            <p:cNvSpPr/>
            <p:nvPr/>
          </p:nvSpPr>
          <p:spPr>
            <a:xfrm>
              <a:off x="532262" y="99649"/>
              <a:ext cx="2686437" cy="750626"/>
            </a:xfrm>
            <a:prstGeom prst="parallelogram">
              <a:avLst/>
            </a:prstGeom>
            <a:solidFill>
              <a:srgbClr val="009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2095"/>
            </a:p>
          </p:txBody>
        </p:sp>
        <p:sp>
          <p:nvSpPr>
            <p:cNvPr id="22" name="Paralelogramo 21"/>
            <p:cNvSpPr/>
            <p:nvPr/>
          </p:nvSpPr>
          <p:spPr>
            <a:xfrm>
              <a:off x="40943" y="99649"/>
              <a:ext cx="586854" cy="750626"/>
            </a:xfrm>
            <a:prstGeom prst="parallelogram">
              <a:avLst>
                <a:gd name="adj" fmla="val 34303"/>
              </a:avLst>
            </a:prstGeom>
            <a:solidFill>
              <a:srgbClr val="009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2095"/>
            </a:p>
          </p:txBody>
        </p:sp>
        <p:sp>
          <p:nvSpPr>
            <p:cNvPr id="23" name="Paralelogramo 22"/>
            <p:cNvSpPr/>
            <p:nvPr/>
          </p:nvSpPr>
          <p:spPr>
            <a:xfrm>
              <a:off x="8718916" y="99649"/>
              <a:ext cx="2686437" cy="750626"/>
            </a:xfrm>
            <a:prstGeom prst="parallelogram">
              <a:avLst/>
            </a:prstGeom>
            <a:solidFill>
              <a:srgbClr val="009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2095"/>
            </a:p>
          </p:txBody>
        </p:sp>
        <p:sp>
          <p:nvSpPr>
            <p:cNvPr id="24" name="Paralelogramo 23"/>
            <p:cNvSpPr/>
            <p:nvPr/>
          </p:nvSpPr>
          <p:spPr>
            <a:xfrm>
              <a:off x="11385262" y="99649"/>
              <a:ext cx="586854" cy="750626"/>
            </a:xfrm>
            <a:prstGeom prst="parallelogram">
              <a:avLst>
                <a:gd name="adj" fmla="val 34303"/>
              </a:avLst>
            </a:prstGeom>
            <a:solidFill>
              <a:srgbClr val="00904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22095"/>
            </a:p>
          </p:txBody>
        </p:sp>
        <p:sp>
          <p:nvSpPr>
            <p:cNvPr id="26" name="CuadroTexto 25"/>
            <p:cNvSpPr txBox="1"/>
            <p:nvPr/>
          </p:nvSpPr>
          <p:spPr>
            <a:xfrm>
              <a:off x="6175796" y="818860"/>
              <a:ext cx="2543120" cy="215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3543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Cúcuta, 29 - 30 Nov y 01 Dic del 2017</a:t>
              </a:r>
            </a:p>
          </p:txBody>
        </p:sp>
      </p:grpSp>
      <p:pic>
        <p:nvPicPr>
          <p:cNvPr id="8" name="Imagen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5101" y="4909243"/>
            <a:ext cx="34841326" cy="3419197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10"/>
          <a:srcRect l="32870" t="19806" r="28446" b="8194"/>
          <a:stretch/>
        </p:blipFill>
        <p:spPr>
          <a:xfrm>
            <a:off x="4251372" y="5023814"/>
            <a:ext cx="27240573" cy="32771386"/>
          </a:xfrm>
          <a:prstGeom prst="rect">
            <a:avLst/>
          </a:prstGeom>
        </p:spPr>
      </p:pic>
      <p:pic>
        <p:nvPicPr>
          <p:cNvPr id="42" name="Imagen 41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33600"/>
            <a:ext cx="35999738" cy="296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3485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11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HENRY;OMAR</dc:creator>
  <cp:lastModifiedBy>OMAR</cp:lastModifiedBy>
  <cp:revision>10</cp:revision>
  <dcterms:created xsi:type="dcterms:W3CDTF">2017-10-12T04:57:13Z</dcterms:created>
  <dcterms:modified xsi:type="dcterms:W3CDTF">2017-10-18T06:27:03Z</dcterms:modified>
</cp:coreProperties>
</file>