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  <p:sldId id="307" r:id="rId53"/>
    <p:sldId id="308" r:id="rId54"/>
    <p:sldId id="309" r:id="rId55"/>
    <p:sldId id="310" r:id="rId56"/>
    <p:sldId id="311" r:id="rId57"/>
    <p:sldId id="312" r:id="rId58"/>
    <p:sldId id="313" r:id="rId59"/>
    <p:sldId id="314" r:id="rId60"/>
    <p:sldId id="315" r:id="rId61"/>
    <p:sldId id="316" r:id="rId62"/>
    <p:sldId id="317" r:id="rId63"/>
    <p:sldId id="318" r:id="rId64"/>
    <p:sldId id="319" r:id="rId65"/>
    <p:sldId id="320" r:id="rId66"/>
    <p:sldId id="321" r:id="rId67"/>
    <p:sldId id="322" r:id="rId68"/>
    <p:sldId id="323" r:id="rId69"/>
    <p:sldId id="324" r:id="rId70"/>
    <p:sldId id="325" r:id="rId71"/>
    <p:sldId id="326" r:id="rId72"/>
    <p:sldId id="327" r:id="rId73"/>
    <p:sldId id="328" r:id="rId74"/>
    <p:sldId id="329" r:id="rId75"/>
    <p:sldId id="330" r:id="rId76"/>
    <p:sldId id="331" r:id="rId77"/>
    <p:sldId id="332" r:id="rId78"/>
    <p:sldId id="333" r:id="rId79"/>
    <p:sldId id="334" r:id="rId80"/>
    <p:sldId id="335" r:id="rId81"/>
    <p:sldId id="336" r:id="rId82"/>
    <p:sldId id="337" r:id="rId83"/>
    <p:sldId id="339" r:id="rId84"/>
    <p:sldId id="340" r:id="rId85"/>
    <p:sldId id="342" r:id="rId86"/>
  </p:sldIdLst>
  <p:sldSz cx="18288000" cy="10287000"/>
  <p:notesSz cx="18288000" cy="10287000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696" y="6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theme" Target="theme/theme1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5" Type="http://schemas.openxmlformats.org/officeDocument/2006/relationships/slide" Target="slides/slide4.xml"/><Relationship Id="rId90" Type="http://schemas.openxmlformats.org/officeDocument/2006/relationships/tableStyles" Target="tableStyles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presProps" Target="presProps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7333976" y="0"/>
            <a:ext cx="954405" cy="3386454"/>
          </a:xfrm>
          <a:custGeom>
            <a:avLst/>
            <a:gdLst/>
            <a:ahLst/>
            <a:cxnLst/>
            <a:rect l="l" t="t" r="r" b="b"/>
            <a:pathLst>
              <a:path w="954405" h="3386454">
                <a:moveTo>
                  <a:pt x="0" y="3386328"/>
                </a:moveTo>
                <a:lnTo>
                  <a:pt x="954024" y="3386328"/>
                </a:lnTo>
                <a:lnTo>
                  <a:pt x="954024" y="0"/>
                </a:lnTo>
                <a:lnTo>
                  <a:pt x="0" y="0"/>
                </a:lnTo>
                <a:lnTo>
                  <a:pt x="0" y="3386328"/>
                </a:lnTo>
                <a:close/>
              </a:path>
            </a:pathLst>
          </a:custGeom>
          <a:solidFill>
            <a:srgbClr val="A71C1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072896" y="7370064"/>
            <a:ext cx="1887220" cy="1889760"/>
          </a:xfrm>
          <a:custGeom>
            <a:avLst/>
            <a:gdLst/>
            <a:ahLst/>
            <a:cxnLst/>
            <a:rect l="l" t="t" r="r" b="b"/>
            <a:pathLst>
              <a:path w="1887220" h="1889759">
                <a:moveTo>
                  <a:pt x="943355" y="0"/>
                </a:moveTo>
                <a:lnTo>
                  <a:pt x="894815" y="1229"/>
                </a:lnTo>
                <a:lnTo>
                  <a:pt x="846911" y="4878"/>
                </a:lnTo>
                <a:lnTo>
                  <a:pt x="799703" y="10887"/>
                </a:lnTo>
                <a:lnTo>
                  <a:pt x="753250" y="19196"/>
                </a:lnTo>
                <a:lnTo>
                  <a:pt x="707612" y="29747"/>
                </a:lnTo>
                <a:lnTo>
                  <a:pt x="662848" y="42479"/>
                </a:lnTo>
                <a:lnTo>
                  <a:pt x="619017" y="57335"/>
                </a:lnTo>
                <a:lnTo>
                  <a:pt x="576179" y="74253"/>
                </a:lnTo>
                <a:lnTo>
                  <a:pt x="534392" y="93175"/>
                </a:lnTo>
                <a:lnTo>
                  <a:pt x="493717" y="114041"/>
                </a:lnTo>
                <a:lnTo>
                  <a:pt x="454212" y="136793"/>
                </a:lnTo>
                <a:lnTo>
                  <a:pt x="415937" y="161370"/>
                </a:lnTo>
                <a:lnTo>
                  <a:pt x="378951" y="187714"/>
                </a:lnTo>
                <a:lnTo>
                  <a:pt x="343313" y="215764"/>
                </a:lnTo>
                <a:lnTo>
                  <a:pt x="309083" y="245462"/>
                </a:lnTo>
                <a:lnTo>
                  <a:pt x="276320" y="276748"/>
                </a:lnTo>
                <a:lnTo>
                  <a:pt x="245083" y="309563"/>
                </a:lnTo>
                <a:lnTo>
                  <a:pt x="215431" y="343848"/>
                </a:lnTo>
                <a:lnTo>
                  <a:pt x="187425" y="379543"/>
                </a:lnTo>
                <a:lnTo>
                  <a:pt x="161122" y="416588"/>
                </a:lnTo>
                <a:lnTo>
                  <a:pt x="136583" y="454925"/>
                </a:lnTo>
                <a:lnTo>
                  <a:pt x="113867" y="494494"/>
                </a:lnTo>
                <a:lnTo>
                  <a:pt x="93033" y="535235"/>
                </a:lnTo>
                <a:lnTo>
                  <a:pt x="74140" y="577089"/>
                </a:lnTo>
                <a:lnTo>
                  <a:pt x="57247" y="619998"/>
                </a:lnTo>
                <a:lnTo>
                  <a:pt x="42415" y="663901"/>
                </a:lnTo>
                <a:lnTo>
                  <a:pt x="29702" y="708739"/>
                </a:lnTo>
                <a:lnTo>
                  <a:pt x="19167" y="754453"/>
                </a:lnTo>
                <a:lnTo>
                  <a:pt x="10870" y="800984"/>
                </a:lnTo>
                <a:lnTo>
                  <a:pt x="4870" y="848271"/>
                </a:lnTo>
                <a:lnTo>
                  <a:pt x="1227" y="896256"/>
                </a:lnTo>
                <a:lnTo>
                  <a:pt x="0" y="944880"/>
                </a:lnTo>
                <a:lnTo>
                  <a:pt x="1227" y="993503"/>
                </a:lnTo>
                <a:lnTo>
                  <a:pt x="4870" y="1041488"/>
                </a:lnTo>
                <a:lnTo>
                  <a:pt x="10870" y="1088775"/>
                </a:lnTo>
                <a:lnTo>
                  <a:pt x="19167" y="1135306"/>
                </a:lnTo>
                <a:lnTo>
                  <a:pt x="29702" y="1181020"/>
                </a:lnTo>
                <a:lnTo>
                  <a:pt x="42415" y="1225858"/>
                </a:lnTo>
                <a:lnTo>
                  <a:pt x="57247" y="1269761"/>
                </a:lnTo>
                <a:lnTo>
                  <a:pt x="74140" y="1312670"/>
                </a:lnTo>
                <a:lnTo>
                  <a:pt x="93033" y="1354524"/>
                </a:lnTo>
                <a:lnTo>
                  <a:pt x="113867" y="1395265"/>
                </a:lnTo>
                <a:lnTo>
                  <a:pt x="136583" y="1434834"/>
                </a:lnTo>
                <a:lnTo>
                  <a:pt x="161122" y="1473171"/>
                </a:lnTo>
                <a:lnTo>
                  <a:pt x="187425" y="1510216"/>
                </a:lnTo>
                <a:lnTo>
                  <a:pt x="215431" y="1545911"/>
                </a:lnTo>
                <a:lnTo>
                  <a:pt x="245083" y="1580196"/>
                </a:lnTo>
                <a:lnTo>
                  <a:pt x="276320" y="1613011"/>
                </a:lnTo>
                <a:lnTo>
                  <a:pt x="309083" y="1644297"/>
                </a:lnTo>
                <a:lnTo>
                  <a:pt x="343313" y="1673995"/>
                </a:lnTo>
                <a:lnTo>
                  <a:pt x="378951" y="1702045"/>
                </a:lnTo>
                <a:lnTo>
                  <a:pt x="415937" y="1728389"/>
                </a:lnTo>
                <a:lnTo>
                  <a:pt x="454212" y="1752966"/>
                </a:lnTo>
                <a:lnTo>
                  <a:pt x="493717" y="1775718"/>
                </a:lnTo>
                <a:lnTo>
                  <a:pt x="534392" y="1796584"/>
                </a:lnTo>
                <a:lnTo>
                  <a:pt x="576179" y="1815506"/>
                </a:lnTo>
                <a:lnTo>
                  <a:pt x="619017" y="1832424"/>
                </a:lnTo>
                <a:lnTo>
                  <a:pt x="662848" y="1847280"/>
                </a:lnTo>
                <a:lnTo>
                  <a:pt x="707612" y="1860012"/>
                </a:lnTo>
                <a:lnTo>
                  <a:pt x="753250" y="1870563"/>
                </a:lnTo>
                <a:lnTo>
                  <a:pt x="799703" y="1878872"/>
                </a:lnTo>
                <a:lnTo>
                  <a:pt x="846911" y="1884881"/>
                </a:lnTo>
                <a:lnTo>
                  <a:pt x="894815" y="1888530"/>
                </a:lnTo>
                <a:lnTo>
                  <a:pt x="943355" y="1889760"/>
                </a:lnTo>
                <a:lnTo>
                  <a:pt x="991896" y="1888530"/>
                </a:lnTo>
                <a:lnTo>
                  <a:pt x="1039800" y="1884881"/>
                </a:lnTo>
                <a:lnTo>
                  <a:pt x="1087008" y="1878872"/>
                </a:lnTo>
                <a:lnTo>
                  <a:pt x="1133461" y="1870563"/>
                </a:lnTo>
                <a:lnTo>
                  <a:pt x="1179099" y="1860012"/>
                </a:lnTo>
                <a:lnTo>
                  <a:pt x="1223863" y="1847280"/>
                </a:lnTo>
                <a:lnTo>
                  <a:pt x="1267694" y="1832424"/>
                </a:lnTo>
                <a:lnTo>
                  <a:pt x="1310532" y="1815506"/>
                </a:lnTo>
                <a:lnTo>
                  <a:pt x="1352319" y="1796584"/>
                </a:lnTo>
                <a:lnTo>
                  <a:pt x="1392994" y="1775718"/>
                </a:lnTo>
                <a:lnTo>
                  <a:pt x="1432499" y="1752966"/>
                </a:lnTo>
                <a:lnTo>
                  <a:pt x="1470774" y="1728389"/>
                </a:lnTo>
                <a:lnTo>
                  <a:pt x="1507760" y="1702045"/>
                </a:lnTo>
                <a:lnTo>
                  <a:pt x="1543398" y="1673995"/>
                </a:lnTo>
                <a:lnTo>
                  <a:pt x="1577628" y="1644297"/>
                </a:lnTo>
                <a:lnTo>
                  <a:pt x="1610391" y="1613011"/>
                </a:lnTo>
                <a:lnTo>
                  <a:pt x="1641628" y="1580196"/>
                </a:lnTo>
                <a:lnTo>
                  <a:pt x="1671280" y="1545911"/>
                </a:lnTo>
                <a:lnTo>
                  <a:pt x="1699286" y="1510216"/>
                </a:lnTo>
                <a:lnTo>
                  <a:pt x="1725589" y="1473171"/>
                </a:lnTo>
                <a:lnTo>
                  <a:pt x="1750128" y="1434834"/>
                </a:lnTo>
                <a:lnTo>
                  <a:pt x="1772844" y="1395265"/>
                </a:lnTo>
                <a:lnTo>
                  <a:pt x="1793678" y="1354524"/>
                </a:lnTo>
                <a:lnTo>
                  <a:pt x="1812571" y="1312670"/>
                </a:lnTo>
                <a:lnTo>
                  <a:pt x="1829464" y="1269761"/>
                </a:lnTo>
                <a:lnTo>
                  <a:pt x="1844296" y="1225858"/>
                </a:lnTo>
                <a:lnTo>
                  <a:pt x="1857009" y="1181020"/>
                </a:lnTo>
                <a:lnTo>
                  <a:pt x="1867544" y="1135306"/>
                </a:lnTo>
                <a:lnTo>
                  <a:pt x="1875841" y="1088775"/>
                </a:lnTo>
                <a:lnTo>
                  <a:pt x="1881841" y="1041488"/>
                </a:lnTo>
                <a:lnTo>
                  <a:pt x="1885484" y="993503"/>
                </a:lnTo>
                <a:lnTo>
                  <a:pt x="1886712" y="944880"/>
                </a:lnTo>
                <a:lnTo>
                  <a:pt x="1885484" y="896256"/>
                </a:lnTo>
                <a:lnTo>
                  <a:pt x="1881841" y="848271"/>
                </a:lnTo>
                <a:lnTo>
                  <a:pt x="1875841" y="800984"/>
                </a:lnTo>
                <a:lnTo>
                  <a:pt x="1867544" y="754453"/>
                </a:lnTo>
                <a:lnTo>
                  <a:pt x="1857009" y="708739"/>
                </a:lnTo>
                <a:lnTo>
                  <a:pt x="1844296" y="663901"/>
                </a:lnTo>
                <a:lnTo>
                  <a:pt x="1829464" y="619998"/>
                </a:lnTo>
                <a:lnTo>
                  <a:pt x="1812571" y="577089"/>
                </a:lnTo>
                <a:lnTo>
                  <a:pt x="1793678" y="535235"/>
                </a:lnTo>
                <a:lnTo>
                  <a:pt x="1772844" y="494494"/>
                </a:lnTo>
                <a:lnTo>
                  <a:pt x="1750128" y="454925"/>
                </a:lnTo>
                <a:lnTo>
                  <a:pt x="1725589" y="416588"/>
                </a:lnTo>
                <a:lnTo>
                  <a:pt x="1699286" y="379543"/>
                </a:lnTo>
                <a:lnTo>
                  <a:pt x="1671280" y="343848"/>
                </a:lnTo>
                <a:lnTo>
                  <a:pt x="1641628" y="309563"/>
                </a:lnTo>
                <a:lnTo>
                  <a:pt x="1610391" y="276748"/>
                </a:lnTo>
                <a:lnTo>
                  <a:pt x="1577628" y="245462"/>
                </a:lnTo>
                <a:lnTo>
                  <a:pt x="1543398" y="215764"/>
                </a:lnTo>
                <a:lnTo>
                  <a:pt x="1507760" y="187714"/>
                </a:lnTo>
                <a:lnTo>
                  <a:pt x="1470774" y="161370"/>
                </a:lnTo>
                <a:lnTo>
                  <a:pt x="1432499" y="136793"/>
                </a:lnTo>
                <a:lnTo>
                  <a:pt x="1392994" y="114041"/>
                </a:lnTo>
                <a:lnTo>
                  <a:pt x="1352319" y="93175"/>
                </a:lnTo>
                <a:lnTo>
                  <a:pt x="1310532" y="74253"/>
                </a:lnTo>
                <a:lnTo>
                  <a:pt x="1267694" y="57335"/>
                </a:lnTo>
                <a:lnTo>
                  <a:pt x="1223863" y="42479"/>
                </a:lnTo>
                <a:lnTo>
                  <a:pt x="1179099" y="29747"/>
                </a:lnTo>
                <a:lnTo>
                  <a:pt x="1133461" y="19196"/>
                </a:lnTo>
                <a:lnTo>
                  <a:pt x="1087008" y="10887"/>
                </a:lnTo>
                <a:lnTo>
                  <a:pt x="1039800" y="4878"/>
                </a:lnTo>
                <a:lnTo>
                  <a:pt x="991896" y="1229"/>
                </a:lnTo>
                <a:lnTo>
                  <a:pt x="943355" y="0"/>
                </a:lnTo>
                <a:close/>
              </a:path>
            </a:pathLst>
          </a:custGeom>
          <a:solidFill>
            <a:srgbClr val="CF162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1965960" y="7181088"/>
            <a:ext cx="1320165" cy="1320165"/>
          </a:xfrm>
          <a:custGeom>
            <a:avLst/>
            <a:gdLst/>
            <a:ahLst/>
            <a:cxnLst/>
            <a:rect l="l" t="t" r="r" b="b"/>
            <a:pathLst>
              <a:path w="1320164" h="1320165">
                <a:moveTo>
                  <a:pt x="659891" y="0"/>
                </a:moveTo>
                <a:lnTo>
                  <a:pt x="607383" y="2044"/>
                </a:lnTo>
                <a:lnTo>
                  <a:pt x="555672" y="8130"/>
                </a:lnTo>
                <a:lnTo>
                  <a:pt x="504948" y="18180"/>
                </a:lnTo>
                <a:lnTo>
                  <a:pt x="455397" y="32121"/>
                </a:lnTo>
                <a:lnTo>
                  <a:pt x="407209" y="49879"/>
                </a:lnTo>
                <a:lnTo>
                  <a:pt x="360572" y="71378"/>
                </a:lnTo>
                <a:lnTo>
                  <a:pt x="315673" y="96543"/>
                </a:lnTo>
                <a:lnTo>
                  <a:pt x="272702" y="125301"/>
                </a:lnTo>
                <a:lnTo>
                  <a:pt x="231846" y="157576"/>
                </a:lnTo>
                <a:lnTo>
                  <a:pt x="193294" y="193293"/>
                </a:lnTo>
                <a:lnTo>
                  <a:pt x="157503" y="231939"/>
                </a:lnTo>
                <a:lnTo>
                  <a:pt x="125301" y="272702"/>
                </a:lnTo>
                <a:lnTo>
                  <a:pt x="96543" y="315673"/>
                </a:lnTo>
                <a:lnTo>
                  <a:pt x="71378" y="360572"/>
                </a:lnTo>
                <a:lnTo>
                  <a:pt x="49826" y="407352"/>
                </a:lnTo>
                <a:lnTo>
                  <a:pt x="32090" y="455507"/>
                </a:lnTo>
                <a:lnTo>
                  <a:pt x="18166" y="505020"/>
                </a:lnTo>
                <a:lnTo>
                  <a:pt x="8125" y="555709"/>
                </a:lnTo>
                <a:lnTo>
                  <a:pt x="2044" y="607383"/>
                </a:lnTo>
                <a:lnTo>
                  <a:pt x="0" y="659891"/>
                </a:lnTo>
                <a:lnTo>
                  <a:pt x="2044" y="712400"/>
                </a:lnTo>
                <a:lnTo>
                  <a:pt x="8130" y="764111"/>
                </a:lnTo>
                <a:lnTo>
                  <a:pt x="18180" y="814835"/>
                </a:lnTo>
                <a:lnTo>
                  <a:pt x="32121" y="864386"/>
                </a:lnTo>
                <a:lnTo>
                  <a:pt x="49879" y="912574"/>
                </a:lnTo>
                <a:lnTo>
                  <a:pt x="71378" y="959211"/>
                </a:lnTo>
                <a:lnTo>
                  <a:pt x="96543" y="1004110"/>
                </a:lnTo>
                <a:lnTo>
                  <a:pt x="125301" y="1047081"/>
                </a:lnTo>
                <a:lnTo>
                  <a:pt x="157576" y="1087937"/>
                </a:lnTo>
                <a:lnTo>
                  <a:pt x="193294" y="1126489"/>
                </a:lnTo>
                <a:lnTo>
                  <a:pt x="231846" y="1162207"/>
                </a:lnTo>
                <a:lnTo>
                  <a:pt x="272702" y="1194482"/>
                </a:lnTo>
                <a:lnTo>
                  <a:pt x="315673" y="1223240"/>
                </a:lnTo>
                <a:lnTo>
                  <a:pt x="360572" y="1248405"/>
                </a:lnTo>
                <a:lnTo>
                  <a:pt x="407209" y="1269904"/>
                </a:lnTo>
                <a:lnTo>
                  <a:pt x="455397" y="1287662"/>
                </a:lnTo>
                <a:lnTo>
                  <a:pt x="504948" y="1301603"/>
                </a:lnTo>
                <a:lnTo>
                  <a:pt x="555672" y="1311653"/>
                </a:lnTo>
                <a:lnTo>
                  <a:pt x="607383" y="1317739"/>
                </a:lnTo>
                <a:lnTo>
                  <a:pt x="659891" y="1319783"/>
                </a:lnTo>
                <a:lnTo>
                  <a:pt x="712400" y="1317739"/>
                </a:lnTo>
                <a:lnTo>
                  <a:pt x="764111" y="1311653"/>
                </a:lnTo>
                <a:lnTo>
                  <a:pt x="814835" y="1301603"/>
                </a:lnTo>
                <a:lnTo>
                  <a:pt x="864386" y="1287662"/>
                </a:lnTo>
                <a:lnTo>
                  <a:pt x="884744" y="1280159"/>
                </a:lnTo>
                <a:lnTo>
                  <a:pt x="659891" y="1280159"/>
                </a:lnTo>
                <a:lnTo>
                  <a:pt x="610528" y="1278236"/>
                </a:lnTo>
                <a:lnTo>
                  <a:pt x="561919" y="1272513"/>
                </a:lnTo>
                <a:lnTo>
                  <a:pt x="514239" y="1263063"/>
                </a:lnTo>
                <a:lnTo>
                  <a:pt x="467664" y="1249956"/>
                </a:lnTo>
                <a:lnTo>
                  <a:pt x="422370" y="1233265"/>
                </a:lnTo>
                <a:lnTo>
                  <a:pt x="378531" y="1213061"/>
                </a:lnTo>
                <a:lnTo>
                  <a:pt x="336322" y="1189416"/>
                </a:lnTo>
                <a:lnTo>
                  <a:pt x="295920" y="1162401"/>
                </a:lnTo>
                <a:lnTo>
                  <a:pt x="257498" y="1132088"/>
                </a:lnTo>
                <a:lnTo>
                  <a:pt x="221233" y="1098549"/>
                </a:lnTo>
                <a:lnTo>
                  <a:pt x="187695" y="1062285"/>
                </a:lnTo>
                <a:lnTo>
                  <a:pt x="157382" y="1023863"/>
                </a:lnTo>
                <a:lnTo>
                  <a:pt x="130367" y="983461"/>
                </a:lnTo>
                <a:lnTo>
                  <a:pt x="106722" y="941252"/>
                </a:lnTo>
                <a:lnTo>
                  <a:pt x="86518" y="897413"/>
                </a:lnTo>
                <a:lnTo>
                  <a:pt x="69827" y="852119"/>
                </a:lnTo>
                <a:lnTo>
                  <a:pt x="56720" y="805544"/>
                </a:lnTo>
                <a:lnTo>
                  <a:pt x="47270" y="757864"/>
                </a:lnTo>
                <a:lnTo>
                  <a:pt x="41547" y="709255"/>
                </a:lnTo>
                <a:lnTo>
                  <a:pt x="39623" y="659891"/>
                </a:lnTo>
                <a:lnTo>
                  <a:pt x="41547" y="610528"/>
                </a:lnTo>
                <a:lnTo>
                  <a:pt x="47270" y="561919"/>
                </a:lnTo>
                <a:lnTo>
                  <a:pt x="56720" y="514239"/>
                </a:lnTo>
                <a:lnTo>
                  <a:pt x="69827" y="467664"/>
                </a:lnTo>
                <a:lnTo>
                  <a:pt x="86518" y="422370"/>
                </a:lnTo>
                <a:lnTo>
                  <a:pt x="106722" y="378531"/>
                </a:lnTo>
                <a:lnTo>
                  <a:pt x="130367" y="336322"/>
                </a:lnTo>
                <a:lnTo>
                  <a:pt x="157382" y="295920"/>
                </a:lnTo>
                <a:lnTo>
                  <a:pt x="187695" y="257498"/>
                </a:lnTo>
                <a:lnTo>
                  <a:pt x="221233" y="221233"/>
                </a:lnTo>
                <a:lnTo>
                  <a:pt x="257498" y="187695"/>
                </a:lnTo>
                <a:lnTo>
                  <a:pt x="295920" y="157382"/>
                </a:lnTo>
                <a:lnTo>
                  <a:pt x="336322" y="130367"/>
                </a:lnTo>
                <a:lnTo>
                  <a:pt x="378531" y="106722"/>
                </a:lnTo>
                <a:lnTo>
                  <a:pt x="422370" y="86518"/>
                </a:lnTo>
                <a:lnTo>
                  <a:pt x="467664" y="69827"/>
                </a:lnTo>
                <a:lnTo>
                  <a:pt x="514239" y="56720"/>
                </a:lnTo>
                <a:lnTo>
                  <a:pt x="561919" y="47270"/>
                </a:lnTo>
                <a:lnTo>
                  <a:pt x="610528" y="41547"/>
                </a:lnTo>
                <a:lnTo>
                  <a:pt x="659891" y="39623"/>
                </a:lnTo>
                <a:lnTo>
                  <a:pt x="884744" y="39623"/>
                </a:lnTo>
                <a:lnTo>
                  <a:pt x="864386" y="32121"/>
                </a:lnTo>
                <a:lnTo>
                  <a:pt x="814835" y="18180"/>
                </a:lnTo>
                <a:lnTo>
                  <a:pt x="764111" y="8130"/>
                </a:lnTo>
                <a:lnTo>
                  <a:pt x="712400" y="2044"/>
                </a:lnTo>
                <a:lnTo>
                  <a:pt x="659891" y="0"/>
                </a:lnTo>
                <a:close/>
              </a:path>
              <a:path w="1320164" h="1320165">
                <a:moveTo>
                  <a:pt x="884744" y="39623"/>
                </a:moveTo>
                <a:lnTo>
                  <a:pt x="659891" y="39623"/>
                </a:lnTo>
                <a:lnTo>
                  <a:pt x="709255" y="41547"/>
                </a:lnTo>
                <a:lnTo>
                  <a:pt x="757864" y="47270"/>
                </a:lnTo>
                <a:lnTo>
                  <a:pt x="805544" y="56720"/>
                </a:lnTo>
                <a:lnTo>
                  <a:pt x="852119" y="69827"/>
                </a:lnTo>
                <a:lnTo>
                  <a:pt x="897413" y="86518"/>
                </a:lnTo>
                <a:lnTo>
                  <a:pt x="941252" y="106722"/>
                </a:lnTo>
                <a:lnTo>
                  <a:pt x="983461" y="130367"/>
                </a:lnTo>
                <a:lnTo>
                  <a:pt x="1023863" y="157382"/>
                </a:lnTo>
                <a:lnTo>
                  <a:pt x="1062285" y="187695"/>
                </a:lnTo>
                <a:lnTo>
                  <a:pt x="1098550" y="221233"/>
                </a:lnTo>
                <a:lnTo>
                  <a:pt x="1132088" y="257498"/>
                </a:lnTo>
                <a:lnTo>
                  <a:pt x="1162401" y="295920"/>
                </a:lnTo>
                <a:lnTo>
                  <a:pt x="1189416" y="336322"/>
                </a:lnTo>
                <a:lnTo>
                  <a:pt x="1213061" y="378531"/>
                </a:lnTo>
                <a:lnTo>
                  <a:pt x="1233265" y="422370"/>
                </a:lnTo>
                <a:lnTo>
                  <a:pt x="1249956" y="467664"/>
                </a:lnTo>
                <a:lnTo>
                  <a:pt x="1263063" y="514239"/>
                </a:lnTo>
                <a:lnTo>
                  <a:pt x="1272513" y="561919"/>
                </a:lnTo>
                <a:lnTo>
                  <a:pt x="1278236" y="610528"/>
                </a:lnTo>
                <a:lnTo>
                  <a:pt x="1280159" y="659891"/>
                </a:lnTo>
                <a:lnTo>
                  <a:pt x="1278236" y="709255"/>
                </a:lnTo>
                <a:lnTo>
                  <a:pt x="1272513" y="757864"/>
                </a:lnTo>
                <a:lnTo>
                  <a:pt x="1263063" y="805544"/>
                </a:lnTo>
                <a:lnTo>
                  <a:pt x="1249956" y="852119"/>
                </a:lnTo>
                <a:lnTo>
                  <a:pt x="1233265" y="897413"/>
                </a:lnTo>
                <a:lnTo>
                  <a:pt x="1213061" y="941252"/>
                </a:lnTo>
                <a:lnTo>
                  <a:pt x="1189416" y="983461"/>
                </a:lnTo>
                <a:lnTo>
                  <a:pt x="1162401" y="1023863"/>
                </a:lnTo>
                <a:lnTo>
                  <a:pt x="1132088" y="1062285"/>
                </a:lnTo>
                <a:lnTo>
                  <a:pt x="1098550" y="1098549"/>
                </a:lnTo>
                <a:lnTo>
                  <a:pt x="1062285" y="1132088"/>
                </a:lnTo>
                <a:lnTo>
                  <a:pt x="1023863" y="1162401"/>
                </a:lnTo>
                <a:lnTo>
                  <a:pt x="983461" y="1189416"/>
                </a:lnTo>
                <a:lnTo>
                  <a:pt x="941252" y="1213061"/>
                </a:lnTo>
                <a:lnTo>
                  <a:pt x="897413" y="1233265"/>
                </a:lnTo>
                <a:lnTo>
                  <a:pt x="852119" y="1249956"/>
                </a:lnTo>
                <a:lnTo>
                  <a:pt x="805544" y="1263063"/>
                </a:lnTo>
                <a:lnTo>
                  <a:pt x="757864" y="1272513"/>
                </a:lnTo>
                <a:lnTo>
                  <a:pt x="709255" y="1278236"/>
                </a:lnTo>
                <a:lnTo>
                  <a:pt x="659891" y="1280159"/>
                </a:lnTo>
                <a:lnTo>
                  <a:pt x="884744" y="1280159"/>
                </a:lnTo>
                <a:lnTo>
                  <a:pt x="959211" y="1248405"/>
                </a:lnTo>
                <a:lnTo>
                  <a:pt x="1004110" y="1223240"/>
                </a:lnTo>
                <a:lnTo>
                  <a:pt x="1047081" y="1194482"/>
                </a:lnTo>
                <a:lnTo>
                  <a:pt x="1087937" y="1162207"/>
                </a:lnTo>
                <a:lnTo>
                  <a:pt x="1126489" y="1126489"/>
                </a:lnTo>
                <a:lnTo>
                  <a:pt x="1162207" y="1087937"/>
                </a:lnTo>
                <a:lnTo>
                  <a:pt x="1194482" y="1047081"/>
                </a:lnTo>
                <a:lnTo>
                  <a:pt x="1223240" y="1004110"/>
                </a:lnTo>
                <a:lnTo>
                  <a:pt x="1248405" y="959211"/>
                </a:lnTo>
                <a:lnTo>
                  <a:pt x="1269904" y="912574"/>
                </a:lnTo>
                <a:lnTo>
                  <a:pt x="1287662" y="864386"/>
                </a:lnTo>
                <a:lnTo>
                  <a:pt x="1301603" y="814835"/>
                </a:lnTo>
                <a:lnTo>
                  <a:pt x="1311653" y="764111"/>
                </a:lnTo>
                <a:lnTo>
                  <a:pt x="1317739" y="712400"/>
                </a:lnTo>
                <a:lnTo>
                  <a:pt x="1319784" y="659891"/>
                </a:lnTo>
                <a:lnTo>
                  <a:pt x="1317737" y="607383"/>
                </a:lnTo>
                <a:lnTo>
                  <a:pt x="1311646" y="555672"/>
                </a:lnTo>
                <a:lnTo>
                  <a:pt x="1301583" y="504948"/>
                </a:lnTo>
                <a:lnTo>
                  <a:pt x="1287621" y="455397"/>
                </a:lnTo>
                <a:lnTo>
                  <a:pt x="1269838" y="407209"/>
                </a:lnTo>
                <a:lnTo>
                  <a:pt x="1248405" y="360736"/>
                </a:lnTo>
                <a:lnTo>
                  <a:pt x="1223240" y="315841"/>
                </a:lnTo>
                <a:lnTo>
                  <a:pt x="1194482" y="272848"/>
                </a:lnTo>
                <a:lnTo>
                  <a:pt x="1162122" y="231846"/>
                </a:lnTo>
                <a:lnTo>
                  <a:pt x="1126489" y="193293"/>
                </a:lnTo>
                <a:lnTo>
                  <a:pt x="1087937" y="157576"/>
                </a:lnTo>
                <a:lnTo>
                  <a:pt x="1047081" y="125301"/>
                </a:lnTo>
                <a:lnTo>
                  <a:pt x="1004110" y="96543"/>
                </a:lnTo>
                <a:lnTo>
                  <a:pt x="959211" y="71378"/>
                </a:lnTo>
                <a:lnTo>
                  <a:pt x="912574" y="49879"/>
                </a:lnTo>
                <a:lnTo>
                  <a:pt x="884744" y="39623"/>
                </a:lnTo>
                <a:close/>
              </a:path>
            </a:pathLst>
          </a:custGeom>
          <a:solidFill>
            <a:srgbClr val="1D1F1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g object 19"/>
          <p:cNvSpPr/>
          <p:nvPr/>
        </p:nvSpPr>
        <p:spPr>
          <a:xfrm>
            <a:off x="17215104" y="0"/>
            <a:ext cx="119380" cy="8214359"/>
          </a:xfrm>
          <a:custGeom>
            <a:avLst/>
            <a:gdLst/>
            <a:ahLst/>
            <a:cxnLst/>
            <a:rect l="l" t="t" r="r" b="b"/>
            <a:pathLst>
              <a:path w="119380" h="8214359">
                <a:moveTo>
                  <a:pt x="0" y="8214359"/>
                </a:moveTo>
                <a:lnTo>
                  <a:pt x="118871" y="8214359"/>
                </a:lnTo>
                <a:lnTo>
                  <a:pt x="118871" y="0"/>
                </a:lnTo>
                <a:lnTo>
                  <a:pt x="0" y="0"/>
                </a:lnTo>
                <a:lnTo>
                  <a:pt x="0" y="821435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bg object 20"/>
          <p:cNvSpPr/>
          <p:nvPr/>
        </p:nvSpPr>
        <p:spPr>
          <a:xfrm>
            <a:off x="0" y="0"/>
            <a:ext cx="271780" cy="960119"/>
          </a:xfrm>
          <a:custGeom>
            <a:avLst/>
            <a:gdLst/>
            <a:ahLst/>
            <a:cxnLst/>
            <a:rect l="l" t="t" r="r" b="b"/>
            <a:pathLst>
              <a:path w="271780" h="960119">
                <a:moveTo>
                  <a:pt x="0" y="960120"/>
                </a:moveTo>
                <a:lnTo>
                  <a:pt x="271272" y="960120"/>
                </a:lnTo>
                <a:lnTo>
                  <a:pt x="271272" y="0"/>
                </a:lnTo>
                <a:lnTo>
                  <a:pt x="0" y="0"/>
                </a:lnTo>
                <a:lnTo>
                  <a:pt x="0" y="960120"/>
                </a:lnTo>
                <a:close/>
              </a:path>
            </a:pathLst>
          </a:custGeom>
          <a:solidFill>
            <a:srgbClr val="D2171A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1" name="bg object 21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97991" y="588263"/>
            <a:ext cx="1892808" cy="1365503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072387" y="0"/>
            <a:ext cx="16143224" cy="33864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3772535" y="5279847"/>
            <a:ext cx="10742929" cy="10318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600" b="1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11/18/2024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0700" b="0" i="0">
                <a:solidFill>
                  <a:srgbClr val="92D05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11/18/2024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0700" b="0" i="0">
                <a:solidFill>
                  <a:srgbClr val="92D05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914400" y="2366010"/>
            <a:ext cx="7955280" cy="67894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9418320" y="2366010"/>
            <a:ext cx="7955280" cy="67894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11/18/2024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0700" b="0" i="0">
                <a:solidFill>
                  <a:srgbClr val="92D05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11/18/2024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11/18/2024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3274039" y="9144"/>
            <a:ext cx="5013960" cy="2807335"/>
          </a:xfrm>
          <a:custGeom>
            <a:avLst/>
            <a:gdLst/>
            <a:ahLst/>
            <a:cxnLst/>
            <a:rect l="l" t="t" r="r" b="b"/>
            <a:pathLst>
              <a:path w="5013959" h="2807335">
                <a:moveTo>
                  <a:pt x="5013959" y="0"/>
                </a:moveTo>
                <a:lnTo>
                  <a:pt x="0" y="0"/>
                </a:lnTo>
                <a:lnTo>
                  <a:pt x="0" y="2807207"/>
                </a:lnTo>
                <a:lnTo>
                  <a:pt x="5013959" y="2807207"/>
                </a:lnTo>
                <a:lnTo>
                  <a:pt x="5013959" y="0"/>
                </a:lnTo>
                <a:close/>
              </a:path>
            </a:pathLst>
          </a:custGeom>
          <a:solidFill>
            <a:srgbClr val="D2171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7138903" y="2243327"/>
            <a:ext cx="121920" cy="8044180"/>
          </a:xfrm>
          <a:custGeom>
            <a:avLst/>
            <a:gdLst/>
            <a:ahLst/>
            <a:cxnLst/>
            <a:rect l="l" t="t" r="r" b="b"/>
            <a:pathLst>
              <a:path w="121919" h="8044180">
                <a:moveTo>
                  <a:pt x="121919" y="0"/>
                </a:moveTo>
                <a:lnTo>
                  <a:pt x="0" y="0"/>
                </a:lnTo>
                <a:lnTo>
                  <a:pt x="0" y="8043668"/>
                </a:lnTo>
                <a:lnTo>
                  <a:pt x="121919" y="8043668"/>
                </a:lnTo>
                <a:lnTo>
                  <a:pt x="121919" y="0"/>
                </a:lnTo>
                <a:close/>
              </a:path>
            </a:pathLst>
          </a:custGeom>
          <a:solidFill>
            <a:srgbClr val="1D1F1C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8" name="bg object 18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4660879" y="0"/>
            <a:ext cx="2484119" cy="2484120"/>
          </a:xfrm>
          <a:prstGeom prst="rect">
            <a:avLst/>
          </a:prstGeom>
        </p:spPr>
      </p:pic>
      <p:sp>
        <p:nvSpPr>
          <p:cNvPr id="19" name="bg object 19"/>
          <p:cNvSpPr/>
          <p:nvPr/>
        </p:nvSpPr>
        <p:spPr>
          <a:xfrm>
            <a:off x="0" y="0"/>
            <a:ext cx="1283335" cy="1762125"/>
          </a:xfrm>
          <a:custGeom>
            <a:avLst/>
            <a:gdLst/>
            <a:ahLst/>
            <a:cxnLst/>
            <a:rect l="l" t="t" r="r" b="b"/>
            <a:pathLst>
              <a:path w="1283335" h="1762125">
                <a:moveTo>
                  <a:pt x="0" y="1761744"/>
                </a:moveTo>
                <a:lnTo>
                  <a:pt x="1283208" y="1761744"/>
                </a:lnTo>
                <a:lnTo>
                  <a:pt x="1283208" y="0"/>
                </a:lnTo>
                <a:lnTo>
                  <a:pt x="0" y="0"/>
                </a:lnTo>
                <a:lnTo>
                  <a:pt x="0" y="1761744"/>
                </a:lnTo>
                <a:close/>
              </a:path>
            </a:pathLst>
          </a:custGeom>
          <a:solidFill>
            <a:srgbClr val="D2171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bg object 20"/>
          <p:cNvSpPr/>
          <p:nvPr/>
        </p:nvSpPr>
        <p:spPr>
          <a:xfrm>
            <a:off x="27432" y="1030224"/>
            <a:ext cx="10869295" cy="125095"/>
          </a:xfrm>
          <a:custGeom>
            <a:avLst/>
            <a:gdLst/>
            <a:ahLst/>
            <a:cxnLst/>
            <a:rect l="l" t="t" r="r" b="b"/>
            <a:pathLst>
              <a:path w="10869295" h="125094">
                <a:moveTo>
                  <a:pt x="10869168" y="0"/>
                </a:moveTo>
                <a:lnTo>
                  <a:pt x="0" y="0"/>
                </a:lnTo>
                <a:lnTo>
                  <a:pt x="0" y="124968"/>
                </a:lnTo>
                <a:lnTo>
                  <a:pt x="10869168" y="124968"/>
                </a:lnTo>
                <a:lnTo>
                  <a:pt x="10869168" y="0"/>
                </a:lnTo>
                <a:close/>
              </a:path>
            </a:pathLst>
          </a:custGeom>
          <a:solidFill>
            <a:srgbClr val="69131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917566" y="3910076"/>
            <a:ext cx="8452866" cy="1657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0700" b="0" i="0">
                <a:solidFill>
                  <a:srgbClr val="92D05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29831" y="4026471"/>
            <a:ext cx="16054705" cy="568579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6217920" y="9566910"/>
            <a:ext cx="585216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914400" y="9566910"/>
            <a:ext cx="420624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11/18/2024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3167361" y="9566910"/>
            <a:ext cx="420624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2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5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1.jp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3.jp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jp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g"/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3.jp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g"/><Relationship Id="rId2" Type="http://schemas.openxmlformats.org/officeDocument/2006/relationships/image" Target="../media/image44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7.png"/><Relationship Id="rId4" Type="http://schemas.openxmlformats.org/officeDocument/2006/relationships/image" Target="../media/image46.jp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g"/><Relationship Id="rId2" Type="http://schemas.openxmlformats.org/officeDocument/2006/relationships/image" Target="../media/image48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0.jpg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4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5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g"/><Relationship Id="rId1" Type="http://schemas.openxmlformats.org/officeDocument/2006/relationships/slideLayout" Target="../slideLayouts/slideLayout5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5.jpg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g"/><Relationship Id="rId1" Type="http://schemas.openxmlformats.org/officeDocument/2006/relationships/slideLayout" Target="../slideLayouts/slideLayout5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g"/><Relationship Id="rId1" Type="http://schemas.openxmlformats.org/officeDocument/2006/relationships/slideLayout" Target="../slideLayouts/slideLayout5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g"/><Relationship Id="rId1" Type="http://schemas.openxmlformats.org/officeDocument/2006/relationships/slideLayout" Target="../slideLayouts/slideLayout5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g"/><Relationship Id="rId1" Type="http://schemas.openxmlformats.org/officeDocument/2006/relationships/slideLayout" Target="../slideLayouts/slideLayout5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g"/><Relationship Id="rId1" Type="http://schemas.openxmlformats.org/officeDocument/2006/relationships/slideLayout" Target="../slideLayouts/slideLayout5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g"/><Relationship Id="rId1" Type="http://schemas.openxmlformats.org/officeDocument/2006/relationships/slideLayout" Target="../slideLayouts/slideLayout5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1.jpg"/><Relationship Id="rId1" Type="http://schemas.openxmlformats.org/officeDocument/2006/relationships/slideLayout" Target="../slideLayouts/slideLayout5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g"/><Relationship Id="rId1" Type="http://schemas.openxmlformats.org/officeDocument/2006/relationships/slideLayout" Target="../slideLayouts/slideLayout5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g"/><Relationship Id="rId1" Type="http://schemas.openxmlformats.org/officeDocument/2006/relationships/slideLayout" Target="../slideLayouts/slideLayout5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g"/><Relationship Id="rId1" Type="http://schemas.openxmlformats.org/officeDocument/2006/relationships/slideLayout" Target="../slideLayouts/slideLayout5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g"/><Relationship Id="rId2" Type="http://schemas.openxmlformats.org/officeDocument/2006/relationships/image" Target="../media/image65.jp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.png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jpg"/><Relationship Id="rId1" Type="http://schemas.openxmlformats.org/officeDocument/2006/relationships/slideLayout" Target="../slideLayouts/slideLayout5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jpg"/><Relationship Id="rId1" Type="http://schemas.openxmlformats.org/officeDocument/2006/relationships/slideLayout" Target="../slideLayouts/slideLayout5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jpg"/><Relationship Id="rId1" Type="http://schemas.openxmlformats.org/officeDocument/2006/relationships/slideLayout" Target="../slideLayouts/slideLayout5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jpg"/><Relationship Id="rId1" Type="http://schemas.openxmlformats.org/officeDocument/2006/relationships/slideLayout" Target="../slideLayouts/slideLayout5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jpg"/><Relationship Id="rId1" Type="http://schemas.openxmlformats.org/officeDocument/2006/relationships/slideLayout" Target="../slideLayouts/slideLayout5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jpg"/><Relationship Id="rId1" Type="http://schemas.openxmlformats.org/officeDocument/2006/relationships/slideLayout" Target="../slideLayouts/slideLayout5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jp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jpg"/><Relationship Id="rId1" Type="http://schemas.openxmlformats.org/officeDocument/2006/relationships/slideLayout" Target="../slideLayouts/slideLayout5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jpg"/><Relationship Id="rId1" Type="http://schemas.openxmlformats.org/officeDocument/2006/relationships/slideLayout" Target="../slideLayouts/slideLayout5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5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4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5.xml"/></Relationships>
</file>

<file path=ppt/slides/_rels/slide7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6.png"/><Relationship Id="rId13" Type="http://schemas.openxmlformats.org/officeDocument/2006/relationships/image" Target="../media/image91.png"/><Relationship Id="rId3" Type="http://schemas.openxmlformats.org/officeDocument/2006/relationships/image" Target="../media/image81.png"/><Relationship Id="rId7" Type="http://schemas.openxmlformats.org/officeDocument/2006/relationships/image" Target="../media/image85.png"/><Relationship Id="rId12" Type="http://schemas.openxmlformats.org/officeDocument/2006/relationships/image" Target="../media/image90.png"/><Relationship Id="rId17" Type="http://schemas.openxmlformats.org/officeDocument/2006/relationships/image" Target="../media/image95.png"/><Relationship Id="rId2" Type="http://schemas.openxmlformats.org/officeDocument/2006/relationships/image" Target="../media/image80.png"/><Relationship Id="rId16" Type="http://schemas.openxmlformats.org/officeDocument/2006/relationships/image" Target="../media/image9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4.png"/><Relationship Id="rId11" Type="http://schemas.openxmlformats.org/officeDocument/2006/relationships/image" Target="../media/image89.png"/><Relationship Id="rId5" Type="http://schemas.openxmlformats.org/officeDocument/2006/relationships/image" Target="../media/image83.png"/><Relationship Id="rId15" Type="http://schemas.openxmlformats.org/officeDocument/2006/relationships/image" Target="../media/image93.png"/><Relationship Id="rId10" Type="http://schemas.openxmlformats.org/officeDocument/2006/relationships/image" Target="../media/image88.png"/><Relationship Id="rId4" Type="http://schemas.openxmlformats.org/officeDocument/2006/relationships/image" Target="../media/image82.png"/><Relationship Id="rId9" Type="http://schemas.openxmlformats.org/officeDocument/2006/relationships/image" Target="../media/image87.png"/><Relationship Id="rId14" Type="http://schemas.openxmlformats.org/officeDocument/2006/relationships/image" Target="../media/image92.png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6.jpg"/><Relationship Id="rId1" Type="http://schemas.openxmlformats.org/officeDocument/2006/relationships/slideLayout" Target="../slideLayouts/slideLayout5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7.pn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5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98.jpg"/><Relationship Id="rId1" Type="http://schemas.openxmlformats.org/officeDocument/2006/relationships/slideLayout" Target="../slideLayouts/slideLayout5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9.jpg"/><Relationship Id="rId1" Type="http://schemas.openxmlformats.org/officeDocument/2006/relationships/slideLayout" Target="../slideLayouts/slideLayout5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0.jpg"/><Relationship Id="rId1" Type="http://schemas.openxmlformats.org/officeDocument/2006/relationships/slideLayout" Target="../slideLayouts/slideLayout5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8000" y="0"/>
                </a:moveTo>
                <a:lnTo>
                  <a:pt x="0" y="0"/>
                </a:lnTo>
                <a:lnTo>
                  <a:pt x="0" y="10287000"/>
                </a:lnTo>
                <a:lnTo>
                  <a:pt x="18288000" y="10287000"/>
                </a:lnTo>
                <a:lnTo>
                  <a:pt x="18288000" y="0"/>
                </a:lnTo>
                <a:close/>
              </a:path>
            </a:pathLst>
          </a:custGeom>
          <a:solidFill>
            <a:srgbClr val="A71C18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0" y="0"/>
            <a:ext cx="11216640" cy="10287000"/>
            <a:chOff x="0" y="0"/>
            <a:chExt cx="11216640" cy="1028700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8366759" cy="10286995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0" y="3047"/>
              <a:ext cx="8366759" cy="10284460"/>
            </a:xfrm>
            <a:custGeom>
              <a:avLst/>
              <a:gdLst/>
              <a:ahLst/>
              <a:cxnLst/>
              <a:rect l="l" t="t" r="r" b="b"/>
              <a:pathLst>
                <a:path w="8366759" h="10284460">
                  <a:moveTo>
                    <a:pt x="8366760" y="1152144"/>
                  </a:moveTo>
                  <a:lnTo>
                    <a:pt x="0" y="1152144"/>
                  </a:lnTo>
                  <a:lnTo>
                    <a:pt x="0" y="10283952"/>
                  </a:lnTo>
                  <a:lnTo>
                    <a:pt x="8366760" y="10283952"/>
                  </a:lnTo>
                  <a:lnTo>
                    <a:pt x="8366760" y="1152144"/>
                  </a:lnTo>
                  <a:close/>
                </a:path>
                <a:path w="8366759" h="10284460">
                  <a:moveTo>
                    <a:pt x="8366760" y="0"/>
                  </a:moveTo>
                  <a:lnTo>
                    <a:pt x="0" y="0"/>
                  </a:lnTo>
                  <a:lnTo>
                    <a:pt x="0" y="1027176"/>
                  </a:lnTo>
                  <a:lnTo>
                    <a:pt x="8366760" y="1027176"/>
                  </a:lnTo>
                  <a:lnTo>
                    <a:pt x="8366760" y="0"/>
                  </a:lnTo>
                  <a:close/>
                </a:path>
              </a:pathLst>
            </a:custGeom>
            <a:solidFill>
              <a:srgbClr val="E48688">
                <a:alpha val="6195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0" y="0"/>
              <a:ext cx="1283335" cy="1737360"/>
            </a:xfrm>
            <a:custGeom>
              <a:avLst/>
              <a:gdLst/>
              <a:ahLst/>
              <a:cxnLst/>
              <a:rect l="l" t="t" r="r" b="b"/>
              <a:pathLst>
                <a:path w="1283335" h="1737360">
                  <a:moveTo>
                    <a:pt x="1283195" y="1155192"/>
                  </a:moveTo>
                  <a:lnTo>
                    <a:pt x="0" y="1155192"/>
                  </a:lnTo>
                  <a:lnTo>
                    <a:pt x="0" y="1737360"/>
                  </a:lnTo>
                  <a:lnTo>
                    <a:pt x="1283195" y="1737360"/>
                  </a:lnTo>
                  <a:lnTo>
                    <a:pt x="1283195" y="1155192"/>
                  </a:lnTo>
                  <a:close/>
                </a:path>
                <a:path w="1283335" h="1737360">
                  <a:moveTo>
                    <a:pt x="1283195" y="0"/>
                  </a:moveTo>
                  <a:lnTo>
                    <a:pt x="0" y="0"/>
                  </a:lnTo>
                  <a:lnTo>
                    <a:pt x="0" y="1030224"/>
                  </a:lnTo>
                  <a:lnTo>
                    <a:pt x="1283195" y="1030224"/>
                  </a:lnTo>
                  <a:lnTo>
                    <a:pt x="128319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0" y="1030224"/>
              <a:ext cx="10628630" cy="125095"/>
            </a:xfrm>
            <a:custGeom>
              <a:avLst/>
              <a:gdLst/>
              <a:ahLst/>
              <a:cxnLst/>
              <a:rect l="l" t="t" r="r" b="b"/>
              <a:pathLst>
                <a:path w="10628630" h="125094">
                  <a:moveTo>
                    <a:pt x="10628376" y="0"/>
                  </a:moveTo>
                  <a:lnTo>
                    <a:pt x="0" y="0"/>
                  </a:lnTo>
                  <a:lnTo>
                    <a:pt x="0" y="124968"/>
                  </a:lnTo>
                  <a:lnTo>
                    <a:pt x="10628376" y="124968"/>
                  </a:lnTo>
                  <a:lnTo>
                    <a:pt x="10628376" y="0"/>
                  </a:lnTo>
                  <a:close/>
                </a:path>
              </a:pathLst>
            </a:custGeom>
            <a:solidFill>
              <a:srgbClr val="D217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0238231" y="1737360"/>
              <a:ext cx="978535" cy="978535"/>
            </a:xfrm>
            <a:custGeom>
              <a:avLst/>
              <a:gdLst/>
              <a:ahLst/>
              <a:cxnLst/>
              <a:rect l="l" t="t" r="r" b="b"/>
              <a:pathLst>
                <a:path w="978534" h="978535">
                  <a:moveTo>
                    <a:pt x="489203" y="0"/>
                  </a:moveTo>
                  <a:lnTo>
                    <a:pt x="442098" y="2239"/>
                  </a:lnTo>
                  <a:lnTo>
                    <a:pt x="396257" y="8822"/>
                  </a:lnTo>
                  <a:lnTo>
                    <a:pt x="351887" y="19543"/>
                  </a:lnTo>
                  <a:lnTo>
                    <a:pt x="309193" y="34197"/>
                  </a:lnTo>
                  <a:lnTo>
                    <a:pt x="268379" y="52578"/>
                  </a:lnTo>
                  <a:lnTo>
                    <a:pt x="229651" y="74481"/>
                  </a:lnTo>
                  <a:lnTo>
                    <a:pt x="193214" y="99702"/>
                  </a:lnTo>
                  <a:lnTo>
                    <a:pt x="159273" y="128034"/>
                  </a:lnTo>
                  <a:lnTo>
                    <a:pt x="128034" y="159273"/>
                  </a:lnTo>
                  <a:lnTo>
                    <a:pt x="99702" y="193214"/>
                  </a:lnTo>
                  <a:lnTo>
                    <a:pt x="74481" y="229651"/>
                  </a:lnTo>
                  <a:lnTo>
                    <a:pt x="52578" y="268379"/>
                  </a:lnTo>
                  <a:lnTo>
                    <a:pt x="34197" y="309193"/>
                  </a:lnTo>
                  <a:lnTo>
                    <a:pt x="19543" y="351887"/>
                  </a:lnTo>
                  <a:lnTo>
                    <a:pt x="8822" y="396257"/>
                  </a:lnTo>
                  <a:lnTo>
                    <a:pt x="2239" y="442098"/>
                  </a:lnTo>
                  <a:lnTo>
                    <a:pt x="0" y="489204"/>
                  </a:lnTo>
                  <a:lnTo>
                    <a:pt x="2239" y="536309"/>
                  </a:lnTo>
                  <a:lnTo>
                    <a:pt x="8822" y="582150"/>
                  </a:lnTo>
                  <a:lnTo>
                    <a:pt x="19543" y="626520"/>
                  </a:lnTo>
                  <a:lnTo>
                    <a:pt x="34197" y="669214"/>
                  </a:lnTo>
                  <a:lnTo>
                    <a:pt x="52578" y="710028"/>
                  </a:lnTo>
                  <a:lnTo>
                    <a:pt x="74481" y="748756"/>
                  </a:lnTo>
                  <a:lnTo>
                    <a:pt x="99702" y="785193"/>
                  </a:lnTo>
                  <a:lnTo>
                    <a:pt x="128034" y="819134"/>
                  </a:lnTo>
                  <a:lnTo>
                    <a:pt x="159273" y="850373"/>
                  </a:lnTo>
                  <a:lnTo>
                    <a:pt x="193214" y="878705"/>
                  </a:lnTo>
                  <a:lnTo>
                    <a:pt x="229651" y="903926"/>
                  </a:lnTo>
                  <a:lnTo>
                    <a:pt x="268379" y="925829"/>
                  </a:lnTo>
                  <a:lnTo>
                    <a:pt x="309193" y="944210"/>
                  </a:lnTo>
                  <a:lnTo>
                    <a:pt x="351887" y="958864"/>
                  </a:lnTo>
                  <a:lnTo>
                    <a:pt x="396257" y="969585"/>
                  </a:lnTo>
                  <a:lnTo>
                    <a:pt x="442098" y="976168"/>
                  </a:lnTo>
                  <a:lnTo>
                    <a:pt x="489203" y="978408"/>
                  </a:lnTo>
                  <a:lnTo>
                    <a:pt x="536309" y="976168"/>
                  </a:lnTo>
                  <a:lnTo>
                    <a:pt x="582150" y="969585"/>
                  </a:lnTo>
                  <a:lnTo>
                    <a:pt x="626520" y="958864"/>
                  </a:lnTo>
                  <a:lnTo>
                    <a:pt x="669214" y="944210"/>
                  </a:lnTo>
                  <a:lnTo>
                    <a:pt x="710028" y="925829"/>
                  </a:lnTo>
                  <a:lnTo>
                    <a:pt x="748756" y="903926"/>
                  </a:lnTo>
                  <a:lnTo>
                    <a:pt x="785193" y="878705"/>
                  </a:lnTo>
                  <a:lnTo>
                    <a:pt x="819134" y="850373"/>
                  </a:lnTo>
                  <a:lnTo>
                    <a:pt x="850373" y="819134"/>
                  </a:lnTo>
                  <a:lnTo>
                    <a:pt x="878705" y="785193"/>
                  </a:lnTo>
                  <a:lnTo>
                    <a:pt x="903926" y="748756"/>
                  </a:lnTo>
                  <a:lnTo>
                    <a:pt x="925829" y="710028"/>
                  </a:lnTo>
                  <a:lnTo>
                    <a:pt x="944210" y="669214"/>
                  </a:lnTo>
                  <a:lnTo>
                    <a:pt x="958864" y="626520"/>
                  </a:lnTo>
                  <a:lnTo>
                    <a:pt x="969585" y="582150"/>
                  </a:lnTo>
                  <a:lnTo>
                    <a:pt x="976168" y="536309"/>
                  </a:lnTo>
                  <a:lnTo>
                    <a:pt x="978408" y="489204"/>
                  </a:lnTo>
                  <a:lnTo>
                    <a:pt x="976168" y="442098"/>
                  </a:lnTo>
                  <a:lnTo>
                    <a:pt x="969585" y="396257"/>
                  </a:lnTo>
                  <a:lnTo>
                    <a:pt x="958864" y="351887"/>
                  </a:lnTo>
                  <a:lnTo>
                    <a:pt x="944210" y="309193"/>
                  </a:lnTo>
                  <a:lnTo>
                    <a:pt x="925829" y="268379"/>
                  </a:lnTo>
                  <a:lnTo>
                    <a:pt x="903926" y="229651"/>
                  </a:lnTo>
                  <a:lnTo>
                    <a:pt x="878705" y="193214"/>
                  </a:lnTo>
                  <a:lnTo>
                    <a:pt x="850373" y="159273"/>
                  </a:lnTo>
                  <a:lnTo>
                    <a:pt x="819134" y="128034"/>
                  </a:lnTo>
                  <a:lnTo>
                    <a:pt x="785193" y="99702"/>
                  </a:lnTo>
                  <a:lnTo>
                    <a:pt x="748756" y="74481"/>
                  </a:lnTo>
                  <a:lnTo>
                    <a:pt x="710028" y="52578"/>
                  </a:lnTo>
                  <a:lnTo>
                    <a:pt x="669214" y="34197"/>
                  </a:lnTo>
                  <a:lnTo>
                    <a:pt x="626520" y="19543"/>
                  </a:lnTo>
                  <a:lnTo>
                    <a:pt x="582150" y="8822"/>
                  </a:lnTo>
                  <a:lnTo>
                    <a:pt x="536309" y="2239"/>
                  </a:lnTo>
                  <a:lnTo>
                    <a:pt x="48920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10012680" y="2072639"/>
              <a:ext cx="683260" cy="683260"/>
            </a:xfrm>
            <a:custGeom>
              <a:avLst/>
              <a:gdLst/>
              <a:ahLst/>
              <a:cxnLst/>
              <a:rect l="l" t="t" r="r" b="b"/>
              <a:pathLst>
                <a:path w="683259" h="683260">
                  <a:moveTo>
                    <a:pt x="341375" y="0"/>
                  </a:moveTo>
                  <a:lnTo>
                    <a:pt x="287445" y="4201"/>
                  </a:lnTo>
                  <a:lnTo>
                    <a:pt x="235581" y="16601"/>
                  </a:lnTo>
                  <a:lnTo>
                    <a:pt x="186540" y="36896"/>
                  </a:lnTo>
                  <a:lnTo>
                    <a:pt x="141077" y="64780"/>
                  </a:lnTo>
                  <a:lnTo>
                    <a:pt x="99949" y="99949"/>
                  </a:lnTo>
                  <a:lnTo>
                    <a:pt x="64780" y="141077"/>
                  </a:lnTo>
                  <a:lnTo>
                    <a:pt x="36896" y="186540"/>
                  </a:lnTo>
                  <a:lnTo>
                    <a:pt x="16601" y="235581"/>
                  </a:lnTo>
                  <a:lnTo>
                    <a:pt x="4201" y="287445"/>
                  </a:lnTo>
                  <a:lnTo>
                    <a:pt x="0" y="341375"/>
                  </a:lnTo>
                  <a:lnTo>
                    <a:pt x="4204" y="395306"/>
                  </a:lnTo>
                  <a:lnTo>
                    <a:pt x="16616" y="447170"/>
                  </a:lnTo>
                  <a:lnTo>
                    <a:pt x="36929" y="496211"/>
                  </a:lnTo>
                  <a:lnTo>
                    <a:pt x="64821" y="541674"/>
                  </a:lnTo>
                  <a:lnTo>
                    <a:pt x="99949" y="582802"/>
                  </a:lnTo>
                  <a:lnTo>
                    <a:pt x="141077" y="617971"/>
                  </a:lnTo>
                  <a:lnTo>
                    <a:pt x="186540" y="645855"/>
                  </a:lnTo>
                  <a:lnTo>
                    <a:pt x="235581" y="666150"/>
                  </a:lnTo>
                  <a:lnTo>
                    <a:pt x="287445" y="678550"/>
                  </a:lnTo>
                  <a:lnTo>
                    <a:pt x="341375" y="682751"/>
                  </a:lnTo>
                  <a:lnTo>
                    <a:pt x="395306" y="678550"/>
                  </a:lnTo>
                  <a:lnTo>
                    <a:pt x="447170" y="666150"/>
                  </a:lnTo>
                  <a:lnTo>
                    <a:pt x="456462" y="662304"/>
                  </a:lnTo>
                  <a:lnTo>
                    <a:pt x="341375" y="662304"/>
                  </a:lnTo>
                  <a:lnTo>
                    <a:pt x="290670" y="658346"/>
                  </a:lnTo>
                  <a:lnTo>
                    <a:pt x="241903" y="646670"/>
                  </a:lnTo>
                  <a:lnTo>
                    <a:pt x="195794" y="627576"/>
                  </a:lnTo>
                  <a:lnTo>
                    <a:pt x="153062" y="601361"/>
                  </a:lnTo>
                  <a:lnTo>
                    <a:pt x="114426" y="568325"/>
                  </a:lnTo>
                  <a:lnTo>
                    <a:pt x="81390" y="529689"/>
                  </a:lnTo>
                  <a:lnTo>
                    <a:pt x="55175" y="486957"/>
                  </a:lnTo>
                  <a:lnTo>
                    <a:pt x="36081" y="440848"/>
                  </a:lnTo>
                  <a:lnTo>
                    <a:pt x="24405" y="392081"/>
                  </a:lnTo>
                  <a:lnTo>
                    <a:pt x="20447" y="341375"/>
                  </a:lnTo>
                  <a:lnTo>
                    <a:pt x="24405" y="290670"/>
                  </a:lnTo>
                  <a:lnTo>
                    <a:pt x="36081" y="241903"/>
                  </a:lnTo>
                  <a:lnTo>
                    <a:pt x="55175" y="195794"/>
                  </a:lnTo>
                  <a:lnTo>
                    <a:pt x="81390" y="153062"/>
                  </a:lnTo>
                  <a:lnTo>
                    <a:pt x="114426" y="114426"/>
                  </a:lnTo>
                  <a:lnTo>
                    <a:pt x="153062" y="81390"/>
                  </a:lnTo>
                  <a:lnTo>
                    <a:pt x="195794" y="55175"/>
                  </a:lnTo>
                  <a:lnTo>
                    <a:pt x="241903" y="36081"/>
                  </a:lnTo>
                  <a:lnTo>
                    <a:pt x="290670" y="24405"/>
                  </a:lnTo>
                  <a:lnTo>
                    <a:pt x="341375" y="20446"/>
                  </a:lnTo>
                  <a:lnTo>
                    <a:pt x="456462" y="20446"/>
                  </a:lnTo>
                  <a:lnTo>
                    <a:pt x="447170" y="16601"/>
                  </a:lnTo>
                  <a:lnTo>
                    <a:pt x="395306" y="4201"/>
                  </a:lnTo>
                  <a:lnTo>
                    <a:pt x="341375" y="0"/>
                  </a:lnTo>
                  <a:close/>
                </a:path>
                <a:path w="683259" h="683260">
                  <a:moveTo>
                    <a:pt x="456462" y="20446"/>
                  </a:moveTo>
                  <a:lnTo>
                    <a:pt x="341375" y="20446"/>
                  </a:lnTo>
                  <a:lnTo>
                    <a:pt x="392081" y="24405"/>
                  </a:lnTo>
                  <a:lnTo>
                    <a:pt x="440848" y="36081"/>
                  </a:lnTo>
                  <a:lnTo>
                    <a:pt x="486957" y="55175"/>
                  </a:lnTo>
                  <a:lnTo>
                    <a:pt x="529689" y="81390"/>
                  </a:lnTo>
                  <a:lnTo>
                    <a:pt x="568325" y="114426"/>
                  </a:lnTo>
                  <a:lnTo>
                    <a:pt x="601361" y="153062"/>
                  </a:lnTo>
                  <a:lnTo>
                    <a:pt x="627576" y="195794"/>
                  </a:lnTo>
                  <a:lnTo>
                    <a:pt x="646670" y="241903"/>
                  </a:lnTo>
                  <a:lnTo>
                    <a:pt x="658346" y="290670"/>
                  </a:lnTo>
                  <a:lnTo>
                    <a:pt x="662304" y="341375"/>
                  </a:lnTo>
                  <a:lnTo>
                    <a:pt x="658346" y="392081"/>
                  </a:lnTo>
                  <a:lnTo>
                    <a:pt x="646670" y="440848"/>
                  </a:lnTo>
                  <a:lnTo>
                    <a:pt x="627576" y="486957"/>
                  </a:lnTo>
                  <a:lnTo>
                    <a:pt x="601361" y="529689"/>
                  </a:lnTo>
                  <a:lnTo>
                    <a:pt x="568325" y="568325"/>
                  </a:lnTo>
                  <a:lnTo>
                    <a:pt x="529689" y="601361"/>
                  </a:lnTo>
                  <a:lnTo>
                    <a:pt x="486957" y="627576"/>
                  </a:lnTo>
                  <a:lnTo>
                    <a:pt x="440848" y="646670"/>
                  </a:lnTo>
                  <a:lnTo>
                    <a:pt x="392081" y="658346"/>
                  </a:lnTo>
                  <a:lnTo>
                    <a:pt x="341375" y="662304"/>
                  </a:lnTo>
                  <a:lnTo>
                    <a:pt x="456462" y="662304"/>
                  </a:lnTo>
                  <a:lnTo>
                    <a:pt x="496211" y="645855"/>
                  </a:lnTo>
                  <a:lnTo>
                    <a:pt x="541674" y="617971"/>
                  </a:lnTo>
                  <a:lnTo>
                    <a:pt x="582802" y="582802"/>
                  </a:lnTo>
                  <a:lnTo>
                    <a:pt x="618001" y="541625"/>
                  </a:lnTo>
                  <a:lnTo>
                    <a:pt x="645878" y="496156"/>
                  </a:lnTo>
                  <a:lnTo>
                    <a:pt x="666159" y="447133"/>
                  </a:lnTo>
                  <a:lnTo>
                    <a:pt x="678551" y="395294"/>
                  </a:lnTo>
                  <a:lnTo>
                    <a:pt x="682751" y="341375"/>
                  </a:lnTo>
                  <a:lnTo>
                    <a:pt x="678550" y="287445"/>
                  </a:lnTo>
                  <a:lnTo>
                    <a:pt x="666150" y="235581"/>
                  </a:lnTo>
                  <a:lnTo>
                    <a:pt x="645855" y="186540"/>
                  </a:lnTo>
                  <a:lnTo>
                    <a:pt x="617971" y="141077"/>
                  </a:lnTo>
                  <a:lnTo>
                    <a:pt x="582802" y="99949"/>
                  </a:lnTo>
                  <a:lnTo>
                    <a:pt x="541674" y="64780"/>
                  </a:lnTo>
                  <a:lnTo>
                    <a:pt x="496211" y="36896"/>
                  </a:lnTo>
                  <a:lnTo>
                    <a:pt x="456462" y="20446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0" name="object 10"/>
          <p:cNvGrpSpPr/>
          <p:nvPr/>
        </p:nvGrpSpPr>
        <p:grpSpPr>
          <a:xfrm>
            <a:off x="7269480" y="8324087"/>
            <a:ext cx="11015980" cy="1963420"/>
            <a:chOff x="7269480" y="8324087"/>
            <a:chExt cx="11015980" cy="1963420"/>
          </a:xfrm>
        </p:grpSpPr>
        <p:sp>
          <p:nvSpPr>
            <p:cNvPr id="11" name="object 11"/>
            <p:cNvSpPr/>
            <p:nvPr/>
          </p:nvSpPr>
          <p:spPr>
            <a:xfrm>
              <a:off x="16809720" y="8324087"/>
              <a:ext cx="1475740" cy="1963420"/>
            </a:xfrm>
            <a:custGeom>
              <a:avLst/>
              <a:gdLst/>
              <a:ahLst/>
              <a:cxnLst/>
              <a:rect l="l" t="t" r="r" b="b"/>
              <a:pathLst>
                <a:path w="1475740" h="1963420">
                  <a:moveTo>
                    <a:pt x="1475232" y="0"/>
                  </a:moveTo>
                  <a:lnTo>
                    <a:pt x="0" y="0"/>
                  </a:lnTo>
                  <a:lnTo>
                    <a:pt x="0" y="1962910"/>
                  </a:lnTo>
                  <a:lnTo>
                    <a:pt x="1475232" y="1962910"/>
                  </a:lnTo>
                  <a:lnTo>
                    <a:pt x="147523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7269480" y="9137904"/>
              <a:ext cx="10869295" cy="125095"/>
            </a:xfrm>
            <a:custGeom>
              <a:avLst/>
              <a:gdLst/>
              <a:ahLst/>
              <a:cxnLst/>
              <a:rect l="l" t="t" r="r" b="b"/>
              <a:pathLst>
                <a:path w="10869294" h="125095">
                  <a:moveTo>
                    <a:pt x="10869168" y="0"/>
                  </a:moveTo>
                  <a:lnTo>
                    <a:pt x="0" y="0"/>
                  </a:lnTo>
                  <a:lnTo>
                    <a:pt x="0" y="124968"/>
                  </a:lnTo>
                  <a:lnTo>
                    <a:pt x="10869168" y="124968"/>
                  </a:lnTo>
                  <a:lnTo>
                    <a:pt x="1086916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3" name="object 13"/>
          <p:cNvGrpSpPr/>
          <p:nvPr/>
        </p:nvGrpSpPr>
        <p:grpSpPr>
          <a:xfrm>
            <a:off x="1030224" y="8241792"/>
            <a:ext cx="1203960" cy="1018540"/>
            <a:chOff x="1030224" y="8241792"/>
            <a:chExt cx="1203960" cy="1018540"/>
          </a:xfrm>
        </p:grpSpPr>
        <p:sp>
          <p:nvSpPr>
            <p:cNvPr id="14" name="object 14"/>
            <p:cNvSpPr/>
            <p:nvPr/>
          </p:nvSpPr>
          <p:spPr>
            <a:xfrm>
              <a:off x="1030224" y="8281416"/>
              <a:ext cx="975360" cy="978535"/>
            </a:xfrm>
            <a:custGeom>
              <a:avLst/>
              <a:gdLst/>
              <a:ahLst/>
              <a:cxnLst/>
              <a:rect l="l" t="t" r="r" b="b"/>
              <a:pathLst>
                <a:path w="975360" h="978534">
                  <a:moveTo>
                    <a:pt x="487679" y="0"/>
                  </a:moveTo>
                  <a:lnTo>
                    <a:pt x="440712" y="2239"/>
                  </a:lnTo>
                  <a:lnTo>
                    <a:pt x="395008" y="8822"/>
                  </a:lnTo>
                  <a:lnTo>
                    <a:pt x="350772" y="19543"/>
                  </a:lnTo>
                  <a:lnTo>
                    <a:pt x="308207" y="34197"/>
                  </a:lnTo>
                  <a:lnTo>
                    <a:pt x="267519" y="52578"/>
                  </a:lnTo>
                  <a:lnTo>
                    <a:pt x="228911" y="74481"/>
                  </a:lnTo>
                  <a:lnTo>
                    <a:pt x="192589" y="99702"/>
                  </a:lnTo>
                  <a:lnTo>
                    <a:pt x="158756" y="128034"/>
                  </a:lnTo>
                  <a:lnTo>
                    <a:pt x="127616" y="159273"/>
                  </a:lnTo>
                  <a:lnTo>
                    <a:pt x="99375" y="193214"/>
                  </a:lnTo>
                  <a:lnTo>
                    <a:pt x="74236" y="229651"/>
                  </a:lnTo>
                  <a:lnTo>
                    <a:pt x="52404" y="268379"/>
                  </a:lnTo>
                  <a:lnTo>
                    <a:pt x="34083" y="309193"/>
                  </a:lnTo>
                  <a:lnTo>
                    <a:pt x="19478" y="351887"/>
                  </a:lnTo>
                  <a:lnTo>
                    <a:pt x="8793" y="396257"/>
                  </a:lnTo>
                  <a:lnTo>
                    <a:pt x="2232" y="442098"/>
                  </a:lnTo>
                  <a:lnTo>
                    <a:pt x="0" y="489203"/>
                  </a:lnTo>
                  <a:lnTo>
                    <a:pt x="2232" y="536317"/>
                  </a:lnTo>
                  <a:lnTo>
                    <a:pt x="8793" y="582164"/>
                  </a:lnTo>
                  <a:lnTo>
                    <a:pt x="19478" y="626538"/>
                  </a:lnTo>
                  <a:lnTo>
                    <a:pt x="34083" y="669235"/>
                  </a:lnTo>
                  <a:lnTo>
                    <a:pt x="52404" y="710051"/>
                  </a:lnTo>
                  <a:lnTo>
                    <a:pt x="74236" y="748779"/>
                  </a:lnTo>
                  <a:lnTo>
                    <a:pt x="99375" y="785215"/>
                  </a:lnTo>
                  <a:lnTo>
                    <a:pt x="127616" y="819154"/>
                  </a:lnTo>
                  <a:lnTo>
                    <a:pt x="158756" y="850391"/>
                  </a:lnTo>
                  <a:lnTo>
                    <a:pt x="192589" y="878720"/>
                  </a:lnTo>
                  <a:lnTo>
                    <a:pt x="228911" y="903938"/>
                  </a:lnTo>
                  <a:lnTo>
                    <a:pt x="267519" y="925838"/>
                  </a:lnTo>
                  <a:lnTo>
                    <a:pt x="308207" y="944217"/>
                  </a:lnTo>
                  <a:lnTo>
                    <a:pt x="350772" y="958868"/>
                  </a:lnTo>
                  <a:lnTo>
                    <a:pt x="395008" y="969586"/>
                  </a:lnTo>
                  <a:lnTo>
                    <a:pt x="440712" y="976168"/>
                  </a:lnTo>
                  <a:lnTo>
                    <a:pt x="487679" y="978407"/>
                  </a:lnTo>
                  <a:lnTo>
                    <a:pt x="534651" y="976168"/>
                  </a:lnTo>
                  <a:lnTo>
                    <a:pt x="580358" y="969586"/>
                  </a:lnTo>
                  <a:lnTo>
                    <a:pt x="624597" y="958868"/>
                  </a:lnTo>
                  <a:lnTo>
                    <a:pt x="667163" y="944217"/>
                  </a:lnTo>
                  <a:lnTo>
                    <a:pt x="707851" y="925838"/>
                  </a:lnTo>
                  <a:lnTo>
                    <a:pt x="746459" y="903938"/>
                  </a:lnTo>
                  <a:lnTo>
                    <a:pt x="782781" y="878720"/>
                  </a:lnTo>
                  <a:lnTo>
                    <a:pt x="816613" y="850391"/>
                  </a:lnTo>
                  <a:lnTo>
                    <a:pt x="847752" y="819154"/>
                  </a:lnTo>
                  <a:lnTo>
                    <a:pt x="875992" y="785215"/>
                  </a:lnTo>
                  <a:lnTo>
                    <a:pt x="901129" y="748779"/>
                  </a:lnTo>
                  <a:lnTo>
                    <a:pt x="922959" y="710051"/>
                  </a:lnTo>
                  <a:lnTo>
                    <a:pt x="941279" y="669235"/>
                  </a:lnTo>
                  <a:lnTo>
                    <a:pt x="955883" y="626538"/>
                  </a:lnTo>
                  <a:lnTo>
                    <a:pt x="966567" y="582164"/>
                  </a:lnTo>
                  <a:lnTo>
                    <a:pt x="973127" y="536317"/>
                  </a:lnTo>
                  <a:lnTo>
                    <a:pt x="975359" y="489203"/>
                  </a:lnTo>
                  <a:lnTo>
                    <a:pt x="973127" y="442098"/>
                  </a:lnTo>
                  <a:lnTo>
                    <a:pt x="966567" y="396257"/>
                  </a:lnTo>
                  <a:lnTo>
                    <a:pt x="955883" y="351887"/>
                  </a:lnTo>
                  <a:lnTo>
                    <a:pt x="941279" y="309193"/>
                  </a:lnTo>
                  <a:lnTo>
                    <a:pt x="922959" y="268379"/>
                  </a:lnTo>
                  <a:lnTo>
                    <a:pt x="901129" y="229651"/>
                  </a:lnTo>
                  <a:lnTo>
                    <a:pt x="875992" y="193214"/>
                  </a:lnTo>
                  <a:lnTo>
                    <a:pt x="847752" y="159273"/>
                  </a:lnTo>
                  <a:lnTo>
                    <a:pt x="816613" y="128034"/>
                  </a:lnTo>
                  <a:lnTo>
                    <a:pt x="782781" y="99702"/>
                  </a:lnTo>
                  <a:lnTo>
                    <a:pt x="746459" y="74481"/>
                  </a:lnTo>
                  <a:lnTo>
                    <a:pt x="707851" y="52578"/>
                  </a:lnTo>
                  <a:lnTo>
                    <a:pt x="667163" y="34197"/>
                  </a:lnTo>
                  <a:lnTo>
                    <a:pt x="624597" y="19543"/>
                  </a:lnTo>
                  <a:lnTo>
                    <a:pt x="580358" y="8822"/>
                  </a:lnTo>
                  <a:lnTo>
                    <a:pt x="534651" y="2239"/>
                  </a:lnTo>
                  <a:lnTo>
                    <a:pt x="48767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1548384" y="8241792"/>
              <a:ext cx="685800" cy="683260"/>
            </a:xfrm>
            <a:custGeom>
              <a:avLst/>
              <a:gdLst/>
              <a:ahLst/>
              <a:cxnLst/>
              <a:rect l="l" t="t" r="r" b="b"/>
              <a:pathLst>
                <a:path w="685800" h="683259">
                  <a:moveTo>
                    <a:pt x="342899" y="0"/>
                  </a:moveTo>
                  <a:lnTo>
                    <a:pt x="288729" y="4201"/>
                  </a:lnTo>
                  <a:lnTo>
                    <a:pt x="236620" y="16601"/>
                  </a:lnTo>
                  <a:lnTo>
                    <a:pt x="187351" y="36896"/>
                  </a:lnTo>
                  <a:lnTo>
                    <a:pt x="141703" y="64780"/>
                  </a:lnTo>
                  <a:lnTo>
                    <a:pt x="100457" y="99948"/>
                  </a:lnTo>
                  <a:lnTo>
                    <a:pt x="65107" y="141126"/>
                  </a:lnTo>
                  <a:lnTo>
                    <a:pt x="37092" y="186595"/>
                  </a:lnTo>
                  <a:lnTo>
                    <a:pt x="16698" y="235618"/>
                  </a:lnTo>
                  <a:lnTo>
                    <a:pt x="4228" y="287457"/>
                  </a:lnTo>
                  <a:lnTo>
                    <a:pt x="0" y="341375"/>
                  </a:lnTo>
                  <a:lnTo>
                    <a:pt x="4229" y="395306"/>
                  </a:lnTo>
                  <a:lnTo>
                    <a:pt x="16707" y="447170"/>
                  </a:lnTo>
                  <a:lnTo>
                    <a:pt x="37115" y="496211"/>
                  </a:lnTo>
                  <a:lnTo>
                    <a:pt x="65137" y="541674"/>
                  </a:lnTo>
                  <a:lnTo>
                    <a:pt x="100457" y="582802"/>
                  </a:lnTo>
                  <a:lnTo>
                    <a:pt x="141703" y="617971"/>
                  </a:lnTo>
                  <a:lnTo>
                    <a:pt x="187351" y="645855"/>
                  </a:lnTo>
                  <a:lnTo>
                    <a:pt x="236620" y="666150"/>
                  </a:lnTo>
                  <a:lnTo>
                    <a:pt x="288729" y="678550"/>
                  </a:lnTo>
                  <a:lnTo>
                    <a:pt x="342899" y="682751"/>
                  </a:lnTo>
                  <a:lnTo>
                    <a:pt x="397070" y="678550"/>
                  </a:lnTo>
                  <a:lnTo>
                    <a:pt x="449179" y="666150"/>
                  </a:lnTo>
                  <a:lnTo>
                    <a:pt x="458515" y="662304"/>
                  </a:lnTo>
                  <a:lnTo>
                    <a:pt x="342899" y="662304"/>
                  </a:lnTo>
                  <a:lnTo>
                    <a:pt x="291979" y="658346"/>
                  </a:lnTo>
                  <a:lnTo>
                    <a:pt x="243015" y="646670"/>
                  </a:lnTo>
                  <a:lnTo>
                    <a:pt x="196714" y="627576"/>
                  </a:lnTo>
                  <a:lnTo>
                    <a:pt x="153785" y="601361"/>
                  </a:lnTo>
                  <a:lnTo>
                    <a:pt x="114934" y="568324"/>
                  </a:lnTo>
                  <a:lnTo>
                    <a:pt x="81761" y="529689"/>
                  </a:lnTo>
                  <a:lnTo>
                    <a:pt x="55440" y="486957"/>
                  </a:lnTo>
                  <a:lnTo>
                    <a:pt x="36269" y="440848"/>
                  </a:lnTo>
                  <a:lnTo>
                    <a:pt x="24547" y="392081"/>
                  </a:lnTo>
                  <a:lnTo>
                    <a:pt x="20574" y="341375"/>
                  </a:lnTo>
                  <a:lnTo>
                    <a:pt x="24547" y="290670"/>
                  </a:lnTo>
                  <a:lnTo>
                    <a:pt x="36269" y="241903"/>
                  </a:lnTo>
                  <a:lnTo>
                    <a:pt x="55440" y="195794"/>
                  </a:lnTo>
                  <a:lnTo>
                    <a:pt x="81761" y="153062"/>
                  </a:lnTo>
                  <a:lnTo>
                    <a:pt x="114934" y="114426"/>
                  </a:lnTo>
                  <a:lnTo>
                    <a:pt x="153785" y="81390"/>
                  </a:lnTo>
                  <a:lnTo>
                    <a:pt x="196714" y="55175"/>
                  </a:lnTo>
                  <a:lnTo>
                    <a:pt x="243015" y="36081"/>
                  </a:lnTo>
                  <a:lnTo>
                    <a:pt x="291979" y="24405"/>
                  </a:lnTo>
                  <a:lnTo>
                    <a:pt x="342899" y="20446"/>
                  </a:lnTo>
                  <a:lnTo>
                    <a:pt x="458515" y="20446"/>
                  </a:lnTo>
                  <a:lnTo>
                    <a:pt x="449179" y="16601"/>
                  </a:lnTo>
                  <a:lnTo>
                    <a:pt x="397070" y="4201"/>
                  </a:lnTo>
                  <a:lnTo>
                    <a:pt x="342899" y="0"/>
                  </a:lnTo>
                  <a:close/>
                </a:path>
                <a:path w="685800" h="683259">
                  <a:moveTo>
                    <a:pt x="458515" y="20446"/>
                  </a:moveTo>
                  <a:lnTo>
                    <a:pt x="342899" y="20446"/>
                  </a:lnTo>
                  <a:lnTo>
                    <a:pt x="393820" y="24405"/>
                  </a:lnTo>
                  <a:lnTo>
                    <a:pt x="442784" y="36081"/>
                  </a:lnTo>
                  <a:lnTo>
                    <a:pt x="489085" y="55175"/>
                  </a:lnTo>
                  <a:lnTo>
                    <a:pt x="532014" y="81390"/>
                  </a:lnTo>
                  <a:lnTo>
                    <a:pt x="570865" y="114426"/>
                  </a:lnTo>
                  <a:lnTo>
                    <a:pt x="604038" y="153062"/>
                  </a:lnTo>
                  <a:lnTo>
                    <a:pt x="630359" y="195794"/>
                  </a:lnTo>
                  <a:lnTo>
                    <a:pt x="649530" y="241903"/>
                  </a:lnTo>
                  <a:lnTo>
                    <a:pt x="661252" y="290670"/>
                  </a:lnTo>
                  <a:lnTo>
                    <a:pt x="665226" y="341375"/>
                  </a:lnTo>
                  <a:lnTo>
                    <a:pt x="661252" y="392081"/>
                  </a:lnTo>
                  <a:lnTo>
                    <a:pt x="649530" y="440848"/>
                  </a:lnTo>
                  <a:lnTo>
                    <a:pt x="630359" y="486957"/>
                  </a:lnTo>
                  <a:lnTo>
                    <a:pt x="604038" y="529689"/>
                  </a:lnTo>
                  <a:lnTo>
                    <a:pt x="570865" y="568324"/>
                  </a:lnTo>
                  <a:lnTo>
                    <a:pt x="532014" y="601361"/>
                  </a:lnTo>
                  <a:lnTo>
                    <a:pt x="489085" y="627576"/>
                  </a:lnTo>
                  <a:lnTo>
                    <a:pt x="442784" y="646670"/>
                  </a:lnTo>
                  <a:lnTo>
                    <a:pt x="393820" y="658346"/>
                  </a:lnTo>
                  <a:lnTo>
                    <a:pt x="342899" y="662304"/>
                  </a:lnTo>
                  <a:lnTo>
                    <a:pt x="458515" y="662304"/>
                  </a:lnTo>
                  <a:lnTo>
                    <a:pt x="498448" y="645855"/>
                  </a:lnTo>
                  <a:lnTo>
                    <a:pt x="544096" y="617971"/>
                  </a:lnTo>
                  <a:lnTo>
                    <a:pt x="585342" y="582802"/>
                  </a:lnTo>
                  <a:lnTo>
                    <a:pt x="620662" y="541674"/>
                  </a:lnTo>
                  <a:lnTo>
                    <a:pt x="648684" y="496211"/>
                  </a:lnTo>
                  <a:lnTo>
                    <a:pt x="669092" y="447170"/>
                  </a:lnTo>
                  <a:lnTo>
                    <a:pt x="681570" y="395306"/>
                  </a:lnTo>
                  <a:lnTo>
                    <a:pt x="685799" y="341375"/>
                  </a:lnTo>
                  <a:lnTo>
                    <a:pt x="681567" y="287445"/>
                  </a:lnTo>
                  <a:lnTo>
                    <a:pt x="669077" y="235581"/>
                  </a:lnTo>
                  <a:lnTo>
                    <a:pt x="648650" y="186540"/>
                  </a:lnTo>
                  <a:lnTo>
                    <a:pt x="620620" y="141077"/>
                  </a:lnTo>
                  <a:lnTo>
                    <a:pt x="585342" y="99948"/>
                  </a:lnTo>
                  <a:lnTo>
                    <a:pt x="544096" y="64780"/>
                  </a:lnTo>
                  <a:lnTo>
                    <a:pt x="498448" y="36896"/>
                  </a:lnTo>
                  <a:lnTo>
                    <a:pt x="458515" y="20446"/>
                  </a:lnTo>
                  <a:close/>
                </a:path>
              </a:pathLst>
            </a:custGeom>
            <a:solidFill>
              <a:srgbClr val="A71C1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16" name="object 1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4965680" y="0"/>
            <a:ext cx="2484119" cy="2484120"/>
          </a:xfrm>
          <a:prstGeom prst="rect">
            <a:avLst/>
          </a:prstGeom>
        </p:spPr>
      </p:pic>
      <p:sp>
        <p:nvSpPr>
          <p:cNvPr id="17" name="object 17"/>
          <p:cNvSpPr txBox="1"/>
          <p:nvPr/>
        </p:nvSpPr>
        <p:spPr>
          <a:xfrm>
            <a:off x="9051163" y="3326130"/>
            <a:ext cx="8951595" cy="351904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105"/>
              </a:spcBef>
            </a:pPr>
            <a:r>
              <a:rPr sz="4000" spc="-45" dirty="0">
                <a:latin typeface="Calibri"/>
                <a:cs typeface="Calibri"/>
              </a:rPr>
              <a:t>´</a:t>
            </a:r>
            <a:r>
              <a:rPr sz="4000" spc="-45" dirty="0">
                <a:solidFill>
                  <a:srgbClr val="FFFFFF"/>
                </a:solidFill>
                <a:latin typeface="Calibri"/>
                <a:cs typeface="Calibri"/>
              </a:rPr>
              <a:t>TALLERS</a:t>
            </a:r>
            <a:r>
              <a:rPr sz="4000" spc="-6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000" spc="-35" dirty="0">
                <a:solidFill>
                  <a:srgbClr val="FFFFFF"/>
                </a:solidFill>
                <a:latin typeface="Calibri"/>
                <a:cs typeface="Calibri"/>
              </a:rPr>
              <a:t>FORMATIVOS</a:t>
            </a:r>
            <a:r>
              <a:rPr sz="4000" spc="-8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000" dirty="0">
                <a:solidFill>
                  <a:srgbClr val="FFFFFF"/>
                </a:solidFill>
                <a:latin typeface="Calibri"/>
                <a:cs typeface="Calibri"/>
              </a:rPr>
              <a:t>DE</a:t>
            </a:r>
            <a:r>
              <a:rPr sz="4000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000" dirty="0">
                <a:solidFill>
                  <a:srgbClr val="FFFFFF"/>
                </a:solidFill>
                <a:latin typeface="Calibri"/>
                <a:cs typeface="Calibri"/>
              </a:rPr>
              <a:t>COMPETENCIAS, </a:t>
            </a:r>
            <a:r>
              <a:rPr sz="4000" spc="-89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000" spc="-35" dirty="0">
                <a:solidFill>
                  <a:srgbClr val="FFFFFF"/>
                </a:solidFill>
                <a:latin typeface="Calibri"/>
                <a:cs typeface="Calibri"/>
              </a:rPr>
              <a:t>CAPACIDADES</a:t>
            </a:r>
            <a:r>
              <a:rPr sz="4000" spc="-9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000" dirty="0">
                <a:solidFill>
                  <a:srgbClr val="FFFFFF"/>
                </a:solidFill>
                <a:latin typeface="Calibri"/>
                <a:cs typeface="Calibri"/>
              </a:rPr>
              <a:t>Y</a:t>
            </a:r>
            <a:r>
              <a:rPr sz="4000" spc="-5" dirty="0">
                <a:solidFill>
                  <a:srgbClr val="FFFFFF"/>
                </a:solidFill>
                <a:latin typeface="Calibri"/>
                <a:cs typeface="Calibri"/>
              </a:rPr>
              <a:t> SABERES</a:t>
            </a:r>
            <a:endParaRPr sz="4000" dirty="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  <a:spcBef>
                <a:spcPts val="5"/>
              </a:spcBef>
            </a:pPr>
            <a:r>
              <a:rPr sz="4000" dirty="0">
                <a:solidFill>
                  <a:srgbClr val="FFFFFF"/>
                </a:solidFill>
                <a:latin typeface="Calibri"/>
                <a:cs typeface="Calibri"/>
              </a:rPr>
              <a:t>II</a:t>
            </a:r>
            <a:r>
              <a:rPr sz="4000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000" spc="-5" dirty="0">
                <a:solidFill>
                  <a:srgbClr val="FFFFFF"/>
                </a:solidFill>
                <a:latin typeface="Calibri"/>
                <a:cs typeface="Calibri"/>
              </a:rPr>
              <a:t>SEMESTRE</a:t>
            </a:r>
            <a:r>
              <a:rPr sz="4000" spc="-10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000" spc="5" dirty="0">
                <a:solidFill>
                  <a:srgbClr val="FFFFFF"/>
                </a:solidFill>
                <a:latin typeface="Calibri"/>
                <a:cs typeface="Calibri"/>
              </a:rPr>
              <a:t>2024</a:t>
            </a:r>
            <a:endParaRPr sz="40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3900" dirty="0">
              <a:latin typeface="Calibri"/>
              <a:cs typeface="Calibri"/>
            </a:endParaRPr>
          </a:p>
          <a:p>
            <a:pPr marL="759460" marR="756285" indent="1106170">
              <a:lnSpc>
                <a:spcPct val="200000"/>
              </a:lnSpc>
              <a:spcBef>
                <a:spcPts val="5"/>
              </a:spcBef>
            </a:pPr>
            <a:r>
              <a:rPr sz="4000" spc="-5" dirty="0">
                <a:solidFill>
                  <a:srgbClr val="FFFFFF"/>
                </a:solidFill>
                <a:latin typeface="Calibri"/>
                <a:cs typeface="Calibri"/>
              </a:rPr>
              <a:t>COMUNICACIÓN </a:t>
            </a:r>
            <a:r>
              <a:rPr sz="4000" spc="-50" dirty="0">
                <a:solidFill>
                  <a:srgbClr val="FFFFFF"/>
                </a:solidFill>
                <a:latin typeface="Calibri"/>
                <a:cs typeface="Calibri"/>
              </a:rPr>
              <a:t>ESCRITA</a:t>
            </a:r>
            <a:endParaRPr sz="40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83208" y="3171128"/>
            <a:ext cx="12524232" cy="6848869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6065520" y="1353311"/>
            <a:ext cx="4220210" cy="1510030"/>
            <a:chOff x="6065520" y="1353311"/>
            <a:chExt cx="4220210" cy="1510030"/>
          </a:xfrm>
        </p:grpSpPr>
        <p:sp>
          <p:nvSpPr>
            <p:cNvPr id="4" name="object 4"/>
            <p:cNvSpPr/>
            <p:nvPr/>
          </p:nvSpPr>
          <p:spPr>
            <a:xfrm>
              <a:off x="6169152" y="1539239"/>
              <a:ext cx="3992879" cy="923925"/>
            </a:xfrm>
            <a:custGeom>
              <a:avLst/>
              <a:gdLst/>
              <a:ahLst/>
              <a:cxnLst/>
              <a:rect l="l" t="t" r="r" b="b"/>
              <a:pathLst>
                <a:path w="3992879" h="923925">
                  <a:moveTo>
                    <a:pt x="3992879" y="0"/>
                  </a:moveTo>
                  <a:lnTo>
                    <a:pt x="0" y="0"/>
                  </a:lnTo>
                  <a:lnTo>
                    <a:pt x="0" y="923544"/>
                  </a:lnTo>
                  <a:lnTo>
                    <a:pt x="3992879" y="923544"/>
                  </a:lnTo>
                  <a:lnTo>
                    <a:pt x="3992879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6169152" y="1539239"/>
              <a:ext cx="3992879" cy="923925"/>
            </a:xfrm>
            <a:custGeom>
              <a:avLst/>
              <a:gdLst/>
              <a:ahLst/>
              <a:cxnLst/>
              <a:rect l="l" t="t" r="r" b="b"/>
              <a:pathLst>
                <a:path w="3992879" h="923925">
                  <a:moveTo>
                    <a:pt x="0" y="923544"/>
                  </a:moveTo>
                  <a:lnTo>
                    <a:pt x="3992879" y="923544"/>
                  </a:lnTo>
                  <a:lnTo>
                    <a:pt x="3992879" y="0"/>
                  </a:lnTo>
                  <a:lnTo>
                    <a:pt x="0" y="0"/>
                  </a:lnTo>
                  <a:lnTo>
                    <a:pt x="0" y="923544"/>
                  </a:lnTo>
                  <a:close/>
                </a:path>
              </a:pathLst>
            </a:custGeom>
            <a:ln w="24384">
              <a:solidFill>
                <a:srgbClr val="FFFF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065520" y="1353311"/>
              <a:ext cx="4219829" cy="1510029"/>
            </a:xfrm>
            <a:prstGeom prst="rect">
              <a:avLst/>
            </a:prstGeom>
          </p:spPr>
        </p:pic>
      </p:grp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6490208" y="1558543"/>
            <a:ext cx="3354704" cy="8483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5400" spc="-60" dirty="0">
                <a:solidFill>
                  <a:srgbClr val="000000"/>
                </a:solidFill>
                <a:latin typeface="Verdana"/>
                <a:cs typeface="Verdana"/>
              </a:rPr>
              <a:t>Adverbios</a:t>
            </a:r>
            <a:endParaRPr sz="54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31204" y="2729057"/>
            <a:ext cx="16568135" cy="6753148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17120615" y="795527"/>
            <a:ext cx="1167765" cy="908685"/>
          </a:xfrm>
          <a:custGeom>
            <a:avLst/>
            <a:gdLst/>
            <a:ahLst/>
            <a:cxnLst/>
            <a:rect l="l" t="t" r="r" b="b"/>
            <a:pathLst>
              <a:path w="1167765" h="908685">
                <a:moveTo>
                  <a:pt x="0" y="908303"/>
                </a:moveTo>
                <a:lnTo>
                  <a:pt x="1167384" y="908303"/>
                </a:lnTo>
                <a:lnTo>
                  <a:pt x="1167384" y="0"/>
                </a:lnTo>
                <a:lnTo>
                  <a:pt x="0" y="0"/>
                </a:lnTo>
                <a:lnTo>
                  <a:pt x="0" y="908303"/>
                </a:lnTo>
                <a:close/>
              </a:path>
            </a:pathLst>
          </a:custGeom>
          <a:solidFill>
            <a:srgbClr val="CF1628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" name="object 4"/>
          <p:cNvGrpSpPr/>
          <p:nvPr/>
        </p:nvGrpSpPr>
        <p:grpSpPr>
          <a:xfrm>
            <a:off x="7604759" y="0"/>
            <a:ext cx="10683240" cy="795655"/>
            <a:chOff x="7604759" y="0"/>
            <a:chExt cx="10683240" cy="795655"/>
          </a:xfrm>
        </p:grpSpPr>
        <p:sp>
          <p:nvSpPr>
            <p:cNvPr id="5" name="object 5"/>
            <p:cNvSpPr/>
            <p:nvPr/>
          </p:nvSpPr>
          <p:spPr>
            <a:xfrm>
              <a:off x="17120616" y="0"/>
              <a:ext cx="1167765" cy="670560"/>
            </a:xfrm>
            <a:custGeom>
              <a:avLst/>
              <a:gdLst/>
              <a:ahLst/>
              <a:cxnLst/>
              <a:rect l="l" t="t" r="r" b="b"/>
              <a:pathLst>
                <a:path w="1167765" h="670560">
                  <a:moveTo>
                    <a:pt x="0" y="670559"/>
                  </a:moveTo>
                  <a:lnTo>
                    <a:pt x="1167384" y="670559"/>
                  </a:lnTo>
                  <a:lnTo>
                    <a:pt x="1167384" y="0"/>
                  </a:lnTo>
                  <a:lnTo>
                    <a:pt x="0" y="0"/>
                  </a:lnTo>
                  <a:lnTo>
                    <a:pt x="0" y="670559"/>
                  </a:lnTo>
                  <a:close/>
                </a:path>
              </a:pathLst>
            </a:custGeom>
            <a:solidFill>
              <a:srgbClr val="CF162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7604759" y="670559"/>
              <a:ext cx="10683240" cy="125095"/>
            </a:xfrm>
            <a:custGeom>
              <a:avLst/>
              <a:gdLst/>
              <a:ahLst/>
              <a:cxnLst/>
              <a:rect l="l" t="t" r="r" b="b"/>
              <a:pathLst>
                <a:path w="10683240" h="125095">
                  <a:moveTo>
                    <a:pt x="0" y="124968"/>
                  </a:moveTo>
                  <a:lnTo>
                    <a:pt x="10683239" y="124968"/>
                  </a:lnTo>
                  <a:lnTo>
                    <a:pt x="10683239" y="0"/>
                  </a:lnTo>
                  <a:lnTo>
                    <a:pt x="0" y="0"/>
                  </a:lnTo>
                  <a:lnTo>
                    <a:pt x="0" y="124968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/>
          <p:nvPr/>
        </p:nvSpPr>
        <p:spPr>
          <a:xfrm>
            <a:off x="0" y="9610343"/>
            <a:ext cx="1411605" cy="676910"/>
          </a:xfrm>
          <a:custGeom>
            <a:avLst/>
            <a:gdLst/>
            <a:ahLst/>
            <a:cxnLst/>
            <a:rect l="l" t="t" r="r" b="b"/>
            <a:pathLst>
              <a:path w="1411605" h="676909">
                <a:moveTo>
                  <a:pt x="0" y="676653"/>
                </a:moveTo>
                <a:lnTo>
                  <a:pt x="1411223" y="676653"/>
                </a:lnTo>
                <a:lnTo>
                  <a:pt x="1411223" y="0"/>
                </a:lnTo>
                <a:lnTo>
                  <a:pt x="0" y="0"/>
                </a:lnTo>
                <a:lnTo>
                  <a:pt x="0" y="676653"/>
                </a:lnTo>
                <a:close/>
              </a:path>
            </a:pathLst>
          </a:custGeom>
          <a:solidFill>
            <a:srgbClr val="D2171A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8" name="object 8"/>
          <p:cNvGrpSpPr/>
          <p:nvPr/>
        </p:nvGrpSpPr>
        <p:grpSpPr>
          <a:xfrm>
            <a:off x="0" y="8336279"/>
            <a:ext cx="10823575" cy="1274445"/>
            <a:chOff x="0" y="8336279"/>
            <a:chExt cx="10823575" cy="1274445"/>
          </a:xfrm>
        </p:grpSpPr>
        <p:sp>
          <p:nvSpPr>
            <p:cNvPr id="9" name="object 9"/>
            <p:cNvSpPr/>
            <p:nvPr/>
          </p:nvSpPr>
          <p:spPr>
            <a:xfrm>
              <a:off x="0" y="8336279"/>
              <a:ext cx="1411605" cy="1149350"/>
            </a:xfrm>
            <a:custGeom>
              <a:avLst/>
              <a:gdLst/>
              <a:ahLst/>
              <a:cxnLst/>
              <a:rect l="l" t="t" r="r" b="b"/>
              <a:pathLst>
                <a:path w="1411605" h="1149350">
                  <a:moveTo>
                    <a:pt x="0" y="1149096"/>
                  </a:moveTo>
                  <a:lnTo>
                    <a:pt x="1411223" y="1149096"/>
                  </a:lnTo>
                  <a:lnTo>
                    <a:pt x="1411223" y="0"/>
                  </a:lnTo>
                  <a:lnTo>
                    <a:pt x="0" y="0"/>
                  </a:lnTo>
                  <a:lnTo>
                    <a:pt x="0" y="1149096"/>
                  </a:lnTo>
                  <a:close/>
                </a:path>
              </a:pathLst>
            </a:custGeom>
            <a:solidFill>
              <a:srgbClr val="D217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0" y="9485376"/>
              <a:ext cx="10823575" cy="125095"/>
            </a:xfrm>
            <a:custGeom>
              <a:avLst/>
              <a:gdLst/>
              <a:ahLst/>
              <a:cxnLst/>
              <a:rect l="l" t="t" r="r" b="b"/>
              <a:pathLst>
                <a:path w="10823575" h="125095">
                  <a:moveTo>
                    <a:pt x="10823448" y="0"/>
                  </a:moveTo>
                  <a:lnTo>
                    <a:pt x="0" y="0"/>
                  </a:lnTo>
                  <a:lnTo>
                    <a:pt x="0" y="124968"/>
                  </a:lnTo>
                  <a:lnTo>
                    <a:pt x="10823448" y="124968"/>
                  </a:lnTo>
                  <a:lnTo>
                    <a:pt x="1082344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/>
          <p:nvPr/>
        </p:nvSpPr>
        <p:spPr>
          <a:xfrm>
            <a:off x="16692748" y="8654120"/>
            <a:ext cx="678180" cy="678180"/>
          </a:xfrm>
          <a:custGeom>
            <a:avLst/>
            <a:gdLst/>
            <a:ahLst/>
            <a:cxnLst/>
            <a:rect l="l" t="t" r="r" b="b"/>
            <a:pathLst>
              <a:path w="678180" h="678179">
                <a:moveTo>
                  <a:pt x="329114" y="0"/>
                </a:moveTo>
                <a:lnTo>
                  <a:pt x="276483" y="5750"/>
                </a:lnTo>
                <a:lnTo>
                  <a:pt x="224668" y="19852"/>
                </a:lnTo>
                <a:lnTo>
                  <a:pt x="175680" y="41814"/>
                </a:lnTo>
                <a:lnTo>
                  <a:pt x="131380" y="70762"/>
                </a:lnTo>
                <a:lnTo>
                  <a:pt x="92372" y="106153"/>
                </a:lnTo>
                <a:lnTo>
                  <a:pt x="59259" y="147445"/>
                </a:lnTo>
                <a:lnTo>
                  <a:pt x="32644" y="194096"/>
                </a:lnTo>
                <a:lnTo>
                  <a:pt x="13462" y="244263"/>
                </a:lnTo>
                <a:lnTo>
                  <a:pt x="2570" y="296070"/>
                </a:lnTo>
                <a:lnTo>
                  <a:pt x="0" y="348694"/>
                </a:lnTo>
                <a:lnTo>
                  <a:pt x="5781" y="401311"/>
                </a:lnTo>
                <a:lnTo>
                  <a:pt x="19944" y="453100"/>
                </a:lnTo>
                <a:lnTo>
                  <a:pt x="41904" y="502076"/>
                </a:lnTo>
                <a:lnTo>
                  <a:pt x="70845" y="546391"/>
                </a:lnTo>
                <a:lnTo>
                  <a:pt x="106217" y="585427"/>
                </a:lnTo>
                <a:lnTo>
                  <a:pt x="147472" y="618566"/>
                </a:lnTo>
                <a:lnTo>
                  <a:pt x="194061" y="645187"/>
                </a:lnTo>
                <a:lnTo>
                  <a:pt x="244231" y="664313"/>
                </a:lnTo>
                <a:lnTo>
                  <a:pt x="296047" y="675174"/>
                </a:lnTo>
                <a:lnTo>
                  <a:pt x="348686" y="677741"/>
                </a:lnTo>
                <a:lnTo>
                  <a:pt x="401325" y="671984"/>
                </a:lnTo>
                <a:lnTo>
                  <a:pt x="453141" y="657875"/>
                </a:lnTo>
                <a:lnTo>
                  <a:pt x="454182" y="657407"/>
                </a:lnTo>
                <a:lnTo>
                  <a:pt x="348094" y="657407"/>
                </a:lnTo>
                <a:lnTo>
                  <a:pt x="298634" y="654982"/>
                </a:lnTo>
                <a:lnTo>
                  <a:pt x="249955" y="644774"/>
                </a:lnTo>
                <a:lnTo>
                  <a:pt x="202824" y="626823"/>
                </a:lnTo>
                <a:lnTo>
                  <a:pt x="158987" y="601779"/>
                </a:lnTo>
                <a:lnTo>
                  <a:pt x="120174" y="570628"/>
                </a:lnTo>
                <a:lnTo>
                  <a:pt x="86896" y="533942"/>
                </a:lnTo>
                <a:lnTo>
                  <a:pt x="59665" y="492294"/>
                </a:lnTo>
                <a:lnTo>
                  <a:pt x="38994" y="446255"/>
                </a:lnTo>
                <a:lnTo>
                  <a:pt x="25727" y="397573"/>
                </a:lnTo>
                <a:lnTo>
                  <a:pt x="20336" y="348114"/>
                </a:lnTo>
                <a:lnTo>
                  <a:pt x="22772" y="298642"/>
                </a:lnTo>
                <a:lnTo>
                  <a:pt x="32987" y="249926"/>
                </a:lnTo>
                <a:lnTo>
                  <a:pt x="50932" y="202732"/>
                </a:lnTo>
                <a:lnTo>
                  <a:pt x="75968" y="158958"/>
                </a:lnTo>
                <a:lnTo>
                  <a:pt x="107112" y="120182"/>
                </a:lnTo>
                <a:lnTo>
                  <a:pt x="143798" y="86923"/>
                </a:lnTo>
                <a:lnTo>
                  <a:pt x="185458" y="59700"/>
                </a:lnTo>
                <a:lnTo>
                  <a:pt x="231526" y="39029"/>
                </a:lnTo>
                <a:lnTo>
                  <a:pt x="280193" y="25762"/>
                </a:lnTo>
                <a:lnTo>
                  <a:pt x="329659" y="20371"/>
                </a:lnTo>
                <a:lnTo>
                  <a:pt x="451700" y="20371"/>
                </a:lnTo>
                <a:lnTo>
                  <a:pt x="433512" y="13431"/>
                </a:lnTo>
                <a:lnTo>
                  <a:pt x="381734" y="2570"/>
                </a:lnTo>
                <a:lnTo>
                  <a:pt x="329114" y="0"/>
                </a:lnTo>
                <a:close/>
              </a:path>
              <a:path w="678180" h="678179">
                <a:moveTo>
                  <a:pt x="451700" y="20371"/>
                </a:moveTo>
                <a:lnTo>
                  <a:pt x="329659" y="20371"/>
                </a:lnTo>
                <a:lnTo>
                  <a:pt x="379137" y="22808"/>
                </a:lnTo>
                <a:lnTo>
                  <a:pt x="427841" y="33023"/>
                </a:lnTo>
                <a:lnTo>
                  <a:pt x="474985" y="50967"/>
                </a:lnTo>
                <a:lnTo>
                  <a:pt x="518772" y="76003"/>
                </a:lnTo>
                <a:lnTo>
                  <a:pt x="557579" y="107148"/>
                </a:lnTo>
                <a:lnTo>
                  <a:pt x="590876" y="143834"/>
                </a:lnTo>
                <a:lnTo>
                  <a:pt x="618131" y="185494"/>
                </a:lnTo>
                <a:lnTo>
                  <a:pt x="638815" y="231561"/>
                </a:lnTo>
                <a:lnTo>
                  <a:pt x="652033" y="280221"/>
                </a:lnTo>
                <a:lnTo>
                  <a:pt x="657418" y="329670"/>
                </a:lnTo>
                <a:lnTo>
                  <a:pt x="654999" y="379132"/>
                </a:lnTo>
                <a:lnTo>
                  <a:pt x="644809" y="427828"/>
                </a:lnTo>
                <a:lnTo>
                  <a:pt x="626877" y="474982"/>
                </a:lnTo>
                <a:lnTo>
                  <a:pt x="601828" y="518786"/>
                </a:lnTo>
                <a:lnTo>
                  <a:pt x="570659" y="557587"/>
                </a:lnTo>
                <a:lnTo>
                  <a:pt x="533955" y="590863"/>
                </a:lnTo>
                <a:lnTo>
                  <a:pt x="492301" y="618091"/>
                </a:lnTo>
                <a:lnTo>
                  <a:pt x="446283" y="638749"/>
                </a:lnTo>
                <a:lnTo>
                  <a:pt x="397566" y="652009"/>
                </a:lnTo>
                <a:lnTo>
                  <a:pt x="348094" y="657407"/>
                </a:lnTo>
                <a:lnTo>
                  <a:pt x="454182" y="657407"/>
                </a:lnTo>
                <a:lnTo>
                  <a:pt x="502079" y="635906"/>
                </a:lnTo>
                <a:lnTo>
                  <a:pt x="546373" y="606955"/>
                </a:lnTo>
                <a:lnTo>
                  <a:pt x="585399" y="571567"/>
                </a:lnTo>
                <a:lnTo>
                  <a:pt x="618537" y="530290"/>
                </a:lnTo>
                <a:lnTo>
                  <a:pt x="645165" y="483669"/>
                </a:lnTo>
                <a:lnTo>
                  <a:pt x="664286" y="433503"/>
                </a:lnTo>
                <a:lnTo>
                  <a:pt x="675147" y="381692"/>
                </a:lnTo>
                <a:lnTo>
                  <a:pt x="677717" y="329067"/>
                </a:lnTo>
                <a:lnTo>
                  <a:pt x="671967" y="276460"/>
                </a:lnTo>
                <a:lnTo>
                  <a:pt x="657865" y="224703"/>
                </a:lnTo>
                <a:lnTo>
                  <a:pt x="635903" y="175702"/>
                </a:lnTo>
                <a:lnTo>
                  <a:pt x="606955" y="131371"/>
                </a:lnTo>
                <a:lnTo>
                  <a:pt x="571564" y="92325"/>
                </a:lnTo>
                <a:lnTo>
                  <a:pt x="530271" y="59180"/>
                </a:lnTo>
                <a:lnTo>
                  <a:pt x="483621" y="32552"/>
                </a:lnTo>
                <a:lnTo>
                  <a:pt x="451700" y="2037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2" name="object 12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97991" y="588263"/>
            <a:ext cx="1892808" cy="1365503"/>
          </a:xfrm>
          <a:prstGeom prst="rect">
            <a:avLst/>
          </a:prstGeom>
        </p:spPr>
      </p:pic>
      <p:sp>
        <p:nvSpPr>
          <p:cNvPr id="13" name="object 13"/>
          <p:cNvSpPr txBox="1">
            <a:spLocks noGrp="1"/>
          </p:cNvSpPr>
          <p:nvPr>
            <p:ph type="title"/>
          </p:nvPr>
        </p:nvSpPr>
        <p:spPr>
          <a:xfrm>
            <a:off x="3345307" y="643585"/>
            <a:ext cx="5065395" cy="9404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000" b="1" spc="-10" dirty="0">
                <a:solidFill>
                  <a:srgbClr val="00AFEF"/>
                </a:solidFill>
                <a:latin typeface="Calibri"/>
                <a:cs typeface="Calibri"/>
              </a:rPr>
              <a:t>PREPOSICIONES</a:t>
            </a:r>
            <a:endParaRPr sz="600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8534400" y="8574023"/>
            <a:ext cx="5562600" cy="759460"/>
          </a:xfrm>
          <a:prstGeom prst="rect">
            <a:avLst/>
          </a:prstGeom>
          <a:solidFill>
            <a:srgbClr val="4F81BC"/>
          </a:solidFill>
          <a:ln w="24384">
            <a:solidFill>
              <a:srgbClr val="385D89"/>
            </a:solidFill>
          </a:ln>
        </p:spPr>
        <p:txBody>
          <a:bodyPr vert="horz" wrap="square" lIns="0" tIns="11303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890"/>
              </a:spcBef>
            </a:pPr>
            <a:r>
              <a:rPr sz="3200" spc="-10" dirty="0">
                <a:solidFill>
                  <a:srgbClr val="FFFFFF"/>
                </a:solidFill>
                <a:latin typeface="Calibri"/>
                <a:cs typeface="Calibri"/>
              </a:rPr>
              <a:t>PREPOSICIONES</a:t>
            </a:r>
            <a:r>
              <a:rPr sz="3200" spc="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200" spc="-10" dirty="0">
                <a:solidFill>
                  <a:srgbClr val="FFFFFF"/>
                </a:solidFill>
                <a:latin typeface="Calibri"/>
                <a:cs typeface="Calibri"/>
              </a:rPr>
              <a:t>SON</a:t>
            </a:r>
            <a:r>
              <a:rPr sz="32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200" spc="-10" dirty="0">
                <a:solidFill>
                  <a:srgbClr val="FFFFFF"/>
                </a:solidFill>
                <a:latin typeface="Calibri"/>
                <a:cs typeface="Calibri"/>
              </a:rPr>
              <a:t>23</a:t>
            </a:r>
            <a:endParaRPr sz="3200">
              <a:latin typeface="Calibri"/>
              <a:cs typeface="Calibri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4480559" y="1520952"/>
            <a:ext cx="3020695" cy="1085215"/>
            <a:chOff x="4480559" y="1520952"/>
            <a:chExt cx="3020695" cy="1085215"/>
          </a:xfrm>
        </p:grpSpPr>
        <p:sp>
          <p:nvSpPr>
            <p:cNvPr id="16" name="object 16"/>
            <p:cNvSpPr/>
            <p:nvPr/>
          </p:nvSpPr>
          <p:spPr>
            <a:xfrm>
              <a:off x="4492751" y="1533144"/>
              <a:ext cx="2996565" cy="1061085"/>
            </a:xfrm>
            <a:custGeom>
              <a:avLst/>
              <a:gdLst/>
              <a:ahLst/>
              <a:cxnLst/>
              <a:rect l="l" t="t" r="r" b="b"/>
              <a:pathLst>
                <a:path w="2996565" h="1061085">
                  <a:moveTo>
                    <a:pt x="1498092" y="0"/>
                  </a:moveTo>
                  <a:lnTo>
                    <a:pt x="1429515" y="545"/>
                  </a:lnTo>
                  <a:lnTo>
                    <a:pt x="1361730" y="2167"/>
                  </a:lnTo>
                  <a:lnTo>
                    <a:pt x="1294803" y="4842"/>
                  </a:lnTo>
                  <a:lnTo>
                    <a:pt x="1228799" y="8546"/>
                  </a:lnTo>
                  <a:lnTo>
                    <a:pt x="1163786" y="13255"/>
                  </a:lnTo>
                  <a:lnTo>
                    <a:pt x="1099828" y="18947"/>
                  </a:lnTo>
                  <a:lnTo>
                    <a:pt x="1036993" y="25598"/>
                  </a:lnTo>
                  <a:lnTo>
                    <a:pt x="975346" y="33185"/>
                  </a:lnTo>
                  <a:lnTo>
                    <a:pt x="914953" y="41683"/>
                  </a:lnTo>
                  <a:lnTo>
                    <a:pt x="855881" y="51071"/>
                  </a:lnTo>
                  <a:lnTo>
                    <a:pt x="798195" y="61323"/>
                  </a:lnTo>
                  <a:lnTo>
                    <a:pt x="741962" y="72418"/>
                  </a:lnTo>
                  <a:lnTo>
                    <a:pt x="687247" y="84331"/>
                  </a:lnTo>
                  <a:lnTo>
                    <a:pt x="634117" y="97039"/>
                  </a:lnTo>
                  <a:lnTo>
                    <a:pt x="582639" y="110518"/>
                  </a:lnTo>
                  <a:lnTo>
                    <a:pt x="532877" y="124746"/>
                  </a:lnTo>
                  <a:lnTo>
                    <a:pt x="484898" y="139698"/>
                  </a:lnTo>
                  <a:lnTo>
                    <a:pt x="438769" y="155352"/>
                  </a:lnTo>
                  <a:lnTo>
                    <a:pt x="394554" y="171684"/>
                  </a:lnTo>
                  <a:lnTo>
                    <a:pt x="352322" y="188670"/>
                  </a:lnTo>
                  <a:lnTo>
                    <a:pt x="312136" y="206288"/>
                  </a:lnTo>
                  <a:lnTo>
                    <a:pt x="274064" y="224513"/>
                  </a:lnTo>
                  <a:lnTo>
                    <a:pt x="238172" y="243322"/>
                  </a:lnTo>
                  <a:lnTo>
                    <a:pt x="204526" y="262692"/>
                  </a:lnTo>
                  <a:lnTo>
                    <a:pt x="144235" y="303021"/>
                  </a:lnTo>
                  <a:lnTo>
                    <a:pt x="93720" y="345312"/>
                  </a:lnTo>
                  <a:lnTo>
                    <a:pt x="53511" y="389378"/>
                  </a:lnTo>
                  <a:lnTo>
                    <a:pt x="24135" y="435031"/>
                  </a:lnTo>
                  <a:lnTo>
                    <a:pt x="6121" y="482085"/>
                  </a:lnTo>
                  <a:lnTo>
                    <a:pt x="0" y="530351"/>
                  </a:lnTo>
                  <a:lnTo>
                    <a:pt x="1541" y="554625"/>
                  </a:lnTo>
                  <a:lnTo>
                    <a:pt x="13675" y="602308"/>
                  </a:lnTo>
                  <a:lnTo>
                    <a:pt x="37435" y="648685"/>
                  </a:lnTo>
                  <a:lnTo>
                    <a:pt x="72294" y="693568"/>
                  </a:lnTo>
                  <a:lnTo>
                    <a:pt x="117723" y="736770"/>
                  </a:lnTo>
                  <a:lnTo>
                    <a:pt x="173191" y="778104"/>
                  </a:lnTo>
                  <a:lnTo>
                    <a:pt x="238172" y="817381"/>
                  </a:lnTo>
                  <a:lnTo>
                    <a:pt x="274064" y="836190"/>
                  </a:lnTo>
                  <a:lnTo>
                    <a:pt x="312136" y="854415"/>
                  </a:lnTo>
                  <a:lnTo>
                    <a:pt x="352322" y="872033"/>
                  </a:lnTo>
                  <a:lnTo>
                    <a:pt x="394554" y="889019"/>
                  </a:lnTo>
                  <a:lnTo>
                    <a:pt x="438769" y="905351"/>
                  </a:lnTo>
                  <a:lnTo>
                    <a:pt x="484898" y="921005"/>
                  </a:lnTo>
                  <a:lnTo>
                    <a:pt x="532877" y="935957"/>
                  </a:lnTo>
                  <a:lnTo>
                    <a:pt x="582639" y="950185"/>
                  </a:lnTo>
                  <a:lnTo>
                    <a:pt x="634117" y="963664"/>
                  </a:lnTo>
                  <a:lnTo>
                    <a:pt x="687247" y="976372"/>
                  </a:lnTo>
                  <a:lnTo>
                    <a:pt x="741962" y="988285"/>
                  </a:lnTo>
                  <a:lnTo>
                    <a:pt x="798195" y="999380"/>
                  </a:lnTo>
                  <a:lnTo>
                    <a:pt x="855881" y="1009632"/>
                  </a:lnTo>
                  <a:lnTo>
                    <a:pt x="914953" y="1019020"/>
                  </a:lnTo>
                  <a:lnTo>
                    <a:pt x="975346" y="1027518"/>
                  </a:lnTo>
                  <a:lnTo>
                    <a:pt x="1036993" y="1035105"/>
                  </a:lnTo>
                  <a:lnTo>
                    <a:pt x="1099828" y="1041756"/>
                  </a:lnTo>
                  <a:lnTo>
                    <a:pt x="1163786" y="1047448"/>
                  </a:lnTo>
                  <a:lnTo>
                    <a:pt x="1228799" y="1052157"/>
                  </a:lnTo>
                  <a:lnTo>
                    <a:pt x="1294803" y="1055861"/>
                  </a:lnTo>
                  <a:lnTo>
                    <a:pt x="1361730" y="1058536"/>
                  </a:lnTo>
                  <a:lnTo>
                    <a:pt x="1429515" y="1060158"/>
                  </a:lnTo>
                  <a:lnTo>
                    <a:pt x="1498092" y="1060703"/>
                  </a:lnTo>
                  <a:lnTo>
                    <a:pt x="1566668" y="1060158"/>
                  </a:lnTo>
                  <a:lnTo>
                    <a:pt x="1634453" y="1058536"/>
                  </a:lnTo>
                  <a:lnTo>
                    <a:pt x="1701380" y="1055861"/>
                  </a:lnTo>
                  <a:lnTo>
                    <a:pt x="1767384" y="1052157"/>
                  </a:lnTo>
                  <a:lnTo>
                    <a:pt x="1832397" y="1047448"/>
                  </a:lnTo>
                  <a:lnTo>
                    <a:pt x="1896355" y="1041756"/>
                  </a:lnTo>
                  <a:lnTo>
                    <a:pt x="1959190" y="1035105"/>
                  </a:lnTo>
                  <a:lnTo>
                    <a:pt x="2020837" y="1027518"/>
                  </a:lnTo>
                  <a:lnTo>
                    <a:pt x="2081230" y="1019020"/>
                  </a:lnTo>
                  <a:lnTo>
                    <a:pt x="2140302" y="1009632"/>
                  </a:lnTo>
                  <a:lnTo>
                    <a:pt x="2197988" y="999380"/>
                  </a:lnTo>
                  <a:lnTo>
                    <a:pt x="2254221" y="988285"/>
                  </a:lnTo>
                  <a:lnTo>
                    <a:pt x="2308936" y="976372"/>
                  </a:lnTo>
                  <a:lnTo>
                    <a:pt x="2362066" y="963664"/>
                  </a:lnTo>
                  <a:lnTo>
                    <a:pt x="2413544" y="950185"/>
                  </a:lnTo>
                  <a:lnTo>
                    <a:pt x="2463306" y="935957"/>
                  </a:lnTo>
                  <a:lnTo>
                    <a:pt x="2511285" y="921005"/>
                  </a:lnTo>
                  <a:lnTo>
                    <a:pt x="2557414" y="905351"/>
                  </a:lnTo>
                  <a:lnTo>
                    <a:pt x="2601629" y="889019"/>
                  </a:lnTo>
                  <a:lnTo>
                    <a:pt x="2643861" y="872033"/>
                  </a:lnTo>
                  <a:lnTo>
                    <a:pt x="2684047" y="854415"/>
                  </a:lnTo>
                  <a:lnTo>
                    <a:pt x="2722119" y="836190"/>
                  </a:lnTo>
                  <a:lnTo>
                    <a:pt x="2758011" y="817381"/>
                  </a:lnTo>
                  <a:lnTo>
                    <a:pt x="2791657" y="798011"/>
                  </a:lnTo>
                  <a:lnTo>
                    <a:pt x="2851948" y="757682"/>
                  </a:lnTo>
                  <a:lnTo>
                    <a:pt x="2902463" y="715391"/>
                  </a:lnTo>
                  <a:lnTo>
                    <a:pt x="2942672" y="671325"/>
                  </a:lnTo>
                  <a:lnTo>
                    <a:pt x="2972048" y="625672"/>
                  </a:lnTo>
                  <a:lnTo>
                    <a:pt x="2990062" y="578618"/>
                  </a:lnTo>
                  <a:lnTo>
                    <a:pt x="2996183" y="530351"/>
                  </a:lnTo>
                  <a:lnTo>
                    <a:pt x="2994642" y="506078"/>
                  </a:lnTo>
                  <a:lnTo>
                    <a:pt x="2982508" y="458395"/>
                  </a:lnTo>
                  <a:lnTo>
                    <a:pt x="2958748" y="412018"/>
                  </a:lnTo>
                  <a:lnTo>
                    <a:pt x="2923889" y="367135"/>
                  </a:lnTo>
                  <a:lnTo>
                    <a:pt x="2878460" y="323933"/>
                  </a:lnTo>
                  <a:lnTo>
                    <a:pt x="2822992" y="282599"/>
                  </a:lnTo>
                  <a:lnTo>
                    <a:pt x="2758011" y="243322"/>
                  </a:lnTo>
                  <a:lnTo>
                    <a:pt x="2722119" y="224513"/>
                  </a:lnTo>
                  <a:lnTo>
                    <a:pt x="2684047" y="206288"/>
                  </a:lnTo>
                  <a:lnTo>
                    <a:pt x="2643861" y="188670"/>
                  </a:lnTo>
                  <a:lnTo>
                    <a:pt x="2601629" y="171684"/>
                  </a:lnTo>
                  <a:lnTo>
                    <a:pt x="2557414" y="155352"/>
                  </a:lnTo>
                  <a:lnTo>
                    <a:pt x="2511285" y="139698"/>
                  </a:lnTo>
                  <a:lnTo>
                    <a:pt x="2463306" y="124746"/>
                  </a:lnTo>
                  <a:lnTo>
                    <a:pt x="2413544" y="110518"/>
                  </a:lnTo>
                  <a:lnTo>
                    <a:pt x="2362066" y="97039"/>
                  </a:lnTo>
                  <a:lnTo>
                    <a:pt x="2308936" y="84331"/>
                  </a:lnTo>
                  <a:lnTo>
                    <a:pt x="2254221" y="72418"/>
                  </a:lnTo>
                  <a:lnTo>
                    <a:pt x="2197988" y="61323"/>
                  </a:lnTo>
                  <a:lnTo>
                    <a:pt x="2140302" y="51071"/>
                  </a:lnTo>
                  <a:lnTo>
                    <a:pt x="2081230" y="41683"/>
                  </a:lnTo>
                  <a:lnTo>
                    <a:pt x="2020837" y="33185"/>
                  </a:lnTo>
                  <a:lnTo>
                    <a:pt x="1959190" y="25598"/>
                  </a:lnTo>
                  <a:lnTo>
                    <a:pt x="1896355" y="18947"/>
                  </a:lnTo>
                  <a:lnTo>
                    <a:pt x="1832397" y="13255"/>
                  </a:lnTo>
                  <a:lnTo>
                    <a:pt x="1767384" y="8546"/>
                  </a:lnTo>
                  <a:lnTo>
                    <a:pt x="1701380" y="4842"/>
                  </a:lnTo>
                  <a:lnTo>
                    <a:pt x="1634453" y="2167"/>
                  </a:lnTo>
                  <a:lnTo>
                    <a:pt x="1566668" y="545"/>
                  </a:lnTo>
                  <a:lnTo>
                    <a:pt x="1498092" y="0"/>
                  </a:lnTo>
                  <a:close/>
                </a:path>
              </a:pathLst>
            </a:custGeom>
            <a:solidFill>
              <a:srgbClr val="EBF0D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4492751" y="1533144"/>
              <a:ext cx="2996565" cy="1061085"/>
            </a:xfrm>
            <a:custGeom>
              <a:avLst/>
              <a:gdLst/>
              <a:ahLst/>
              <a:cxnLst/>
              <a:rect l="l" t="t" r="r" b="b"/>
              <a:pathLst>
                <a:path w="2996565" h="1061085">
                  <a:moveTo>
                    <a:pt x="0" y="530351"/>
                  </a:moveTo>
                  <a:lnTo>
                    <a:pt x="6121" y="482085"/>
                  </a:lnTo>
                  <a:lnTo>
                    <a:pt x="24135" y="435031"/>
                  </a:lnTo>
                  <a:lnTo>
                    <a:pt x="53511" y="389378"/>
                  </a:lnTo>
                  <a:lnTo>
                    <a:pt x="93720" y="345312"/>
                  </a:lnTo>
                  <a:lnTo>
                    <a:pt x="144235" y="303021"/>
                  </a:lnTo>
                  <a:lnTo>
                    <a:pt x="204526" y="262692"/>
                  </a:lnTo>
                  <a:lnTo>
                    <a:pt x="238172" y="243322"/>
                  </a:lnTo>
                  <a:lnTo>
                    <a:pt x="274064" y="224513"/>
                  </a:lnTo>
                  <a:lnTo>
                    <a:pt x="312136" y="206288"/>
                  </a:lnTo>
                  <a:lnTo>
                    <a:pt x="352322" y="188670"/>
                  </a:lnTo>
                  <a:lnTo>
                    <a:pt x="394554" y="171684"/>
                  </a:lnTo>
                  <a:lnTo>
                    <a:pt x="438769" y="155352"/>
                  </a:lnTo>
                  <a:lnTo>
                    <a:pt x="484898" y="139698"/>
                  </a:lnTo>
                  <a:lnTo>
                    <a:pt x="532877" y="124746"/>
                  </a:lnTo>
                  <a:lnTo>
                    <a:pt x="582639" y="110518"/>
                  </a:lnTo>
                  <a:lnTo>
                    <a:pt x="634117" y="97039"/>
                  </a:lnTo>
                  <a:lnTo>
                    <a:pt x="687247" y="84331"/>
                  </a:lnTo>
                  <a:lnTo>
                    <a:pt x="741962" y="72418"/>
                  </a:lnTo>
                  <a:lnTo>
                    <a:pt x="798195" y="61323"/>
                  </a:lnTo>
                  <a:lnTo>
                    <a:pt x="855881" y="51071"/>
                  </a:lnTo>
                  <a:lnTo>
                    <a:pt x="914953" y="41683"/>
                  </a:lnTo>
                  <a:lnTo>
                    <a:pt x="975346" y="33185"/>
                  </a:lnTo>
                  <a:lnTo>
                    <a:pt x="1036993" y="25598"/>
                  </a:lnTo>
                  <a:lnTo>
                    <a:pt x="1099828" y="18947"/>
                  </a:lnTo>
                  <a:lnTo>
                    <a:pt x="1163786" y="13255"/>
                  </a:lnTo>
                  <a:lnTo>
                    <a:pt x="1228799" y="8546"/>
                  </a:lnTo>
                  <a:lnTo>
                    <a:pt x="1294803" y="4842"/>
                  </a:lnTo>
                  <a:lnTo>
                    <a:pt x="1361730" y="2167"/>
                  </a:lnTo>
                  <a:lnTo>
                    <a:pt x="1429515" y="545"/>
                  </a:lnTo>
                  <a:lnTo>
                    <a:pt x="1498092" y="0"/>
                  </a:lnTo>
                  <a:lnTo>
                    <a:pt x="1566668" y="545"/>
                  </a:lnTo>
                  <a:lnTo>
                    <a:pt x="1634453" y="2167"/>
                  </a:lnTo>
                  <a:lnTo>
                    <a:pt x="1701380" y="4842"/>
                  </a:lnTo>
                  <a:lnTo>
                    <a:pt x="1767384" y="8546"/>
                  </a:lnTo>
                  <a:lnTo>
                    <a:pt x="1832397" y="13255"/>
                  </a:lnTo>
                  <a:lnTo>
                    <a:pt x="1896355" y="18947"/>
                  </a:lnTo>
                  <a:lnTo>
                    <a:pt x="1959190" y="25598"/>
                  </a:lnTo>
                  <a:lnTo>
                    <a:pt x="2020837" y="33185"/>
                  </a:lnTo>
                  <a:lnTo>
                    <a:pt x="2081230" y="41683"/>
                  </a:lnTo>
                  <a:lnTo>
                    <a:pt x="2140302" y="51071"/>
                  </a:lnTo>
                  <a:lnTo>
                    <a:pt x="2197988" y="61323"/>
                  </a:lnTo>
                  <a:lnTo>
                    <a:pt x="2254221" y="72418"/>
                  </a:lnTo>
                  <a:lnTo>
                    <a:pt x="2308936" y="84331"/>
                  </a:lnTo>
                  <a:lnTo>
                    <a:pt x="2362066" y="97039"/>
                  </a:lnTo>
                  <a:lnTo>
                    <a:pt x="2413544" y="110518"/>
                  </a:lnTo>
                  <a:lnTo>
                    <a:pt x="2463306" y="124746"/>
                  </a:lnTo>
                  <a:lnTo>
                    <a:pt x="2511285" y="139698"/>
                  </a:lnTo>
                  <a:lnTo>
                    <a:pt x="2557414" y="155352"/>
                  </a:lnTo>
                  <a:lnTo>
                    <a:pt x="2601629" y="171684"/>
                  </a:lnTo>
                  <a:lnTo>
                    <a:pt x="2643861" y="188670"/>
                  </a:lnTo>
                  <a:lnTo>
                    <a:pt x="2684047" y="206288"/>
                  </a:lnTo>
                  <a:lnTo>
                    <a:pt x="2722119" y="224513"/>
                  </a:lnTo>
                  <a:lnTo>
                    <a:pt x="2758011" y="243322"/>
                  </a:lnTo>
                  <a:lnTo>
                    <a:pt x="2791657" y="262692"/>
                  </a:lnTo>
                  <a:lnTo>
                    <a:pt x="2851948" y="303021"/>
                  </a:lnTo>
                  <a:lnTo>
                    <a:pt x="2902463" y="345312"/>
                  </a:lnTo>
                  <a:lnTo>
                    <a:pt x="2942672" y="389378"/>
                  </a:lnTo>
                  <a:lnTo>
                    <a:pt x="2972048" y="435031"/>
                  </a:lnTo>
                  <a:lnTo>
                    <a:pt x="2990062" y="482085"/>
                  </a:lnTo>
                  <a:lnTo>
                    <a:pt x="2996183" y="530351"/>
                  </a:lnTo>
                  <a:lnTo>
                    <a:pt x="2994642" y="554625"/>
                  </a:lnTo>
                  <a:lnTo>
                    <a:pt x="2982508" y="602308"/>
                  </a:lnTo>
                  <a:lnTo>
                    <a:pt x="2958748" y="648685"/>
                  </a:lnTo>
                  <a:lnTo>
                    <a:pt x="2923889" y="693568"/>
                  </a:lnTo>
                  <a:lnTo>
                    <a:pt x="2878460" y="736770"/>
                  </a:lnTo>
                  <a:lnTo>
                    <a:pt x="2822992" y="778104"/>
                  </a:lnTo>
                  <a:lnTo>
                    <a:pt x="2758011" y="817381"/>
                  </a:lnTo>
                  <a:lnTo>
                    <a:pt x="2722119" y="836190"/>
                  </a:lnTo>
                  <a:lnTo>
                    <a:pt x="2684047" y="854415"/>
                  </a:lnTo>
                  <a:lnTo>
                    <a:pt x="2643861" y="872033"/>
                  </a:lnTo>
                  <a:lnTo>
                    <a:pt x="2601629" y="889019"/>
                  </a:lnTo>
                  <a:lnTo>
                    <a:pt x="2557414" y="905351"/>
                  </a:lnTo>
                  <a:lnTo>
                    <a:pt x="2511285" y="921005"/>
                  </a:lnTo>
                  <a:lnTo>
                    <a:pt x="2463306" y="935957"/>
                  </a:lnTo>
                  <a:lnTo>
                    <a:pt x="2413544" y="950185"/>
                  </a:lnTo>
                  <a:lnTo>
                    <a:pt x="2362066" y="963664"/>
                  </a:lnTo>
                  <a:lnTo>
                    <a:pt x="2308936" y="976372"/>
                  </a:lnTo>
                  <a:lnTo>
                    <a:pt x="2254221" y="988285"/>
                  </a:lnTo>
                  <a:lnTo>
                    <a:pt x="2197988" y="999380"/>
                  </a:lnTo>
                  <a:lnTo>
                    <a:pt x="2140302" y="1009632"/>
                  </a:lnTo>
                  <a:lnTo>
                    <a:pt x="2081230" y="1019020"/>
                  </a:lnTo>
                  <a:lnTo>
                    <a:pt x="2020837" y="1027518"/>
                  </a:lnTo>
                  <a:lnTo>
                    <a:pt x="1959190" y="1035105"/>
                  </a:lnTo>
                  <a:lnTo>
                    <a:pt x="1896355" y="1041756"/>
                  </a:lnTo>
                  <a:lnTo>
                    <a:pt x="1832397" y="1047448"/>
                  </a:lnTo>
                  <a:lnTo>
                    <a:pt x="1767384" y="1052157"/>
                  </a:lnTo>
                  <a:lnTo>
                    <a:pt x="1701380" y="1055861"/>
                  </a:lnTo>
                  <a:lnTo>
                    <a:pt x="1634453" y="1058536"/>
                  </a:lnTo>
                  <a:lnTo>
                    <a:pt x="1566668" y="1060158"/>
                  </a:lnTo>
                  <a:lnTo>
                    <a:pt x="1498092" y="1060703"/>
                  </a:lnTo>
                  <a:lnTo>
                    <a:pt x="1429515" y="1060158"/>
                  </a:lnTo>
                  <a:lnTo>
                    <a:pt x="1361730" y="1058536"/>
                  </a:lnTo>
                  <a:lnTo>
                    <a:pt x="1294803" y="1055861"/>
                  </a:lnTo>
                  <a:lnTo>
                    <a:pt x="1228799" y="1052157"/>
                  </a:lnTo>
                  <a:lnTo>
                    <a:pt x="1163786" y="1047448"/>
                  </a:lnTo>
                  <a:lnTo>
                    <a:pt x="1099828" y="1041756"/>
                  </a:lnTo>
                  <a:lnTo>
                    <a:pt x="1036993" y="1035105"/>
                  </a:lnTo>
                  <a:lnTo>
                    <a:pt x="975346" y="1027518"/>
                  </a:lnTo>
                  <a:lnTo>
                    <a:pt x="914953" y="1019020"/>
                  </a:lnTo>
                  <a:lnTo>
                    <a:pt x="855881" y="1009632"/>
                  </a:lnTo>
                  <a:lnTo>
                    <a:pt x="798195" y="999380"/>
                  </a:lnTo>
                  <a:lnTo>
                    <a:pt x="741962" y="988285"/>
                  </a:lnTo>
                  <a:lnTo>
                    <a:pt x="687247" y="976372"/>
                  </a:lnTo>
                  <a:lnTo>
                    <a:pt x="634117" y="963664"/>
                  </a:lnTo>
                  <a:lnTo>
                    <a:pt x="582639" y="950185"/>
                  </a:lnTo>
                  <a:lnTo>
                    <a:pt x="532877" y="935957"/>
                  </a:lnTo>
                  <a:lnTo>
                    <a:pt x="484898" y="921005"/>
                  </a:lnTo>
                  <a:lnTo>
                    <a:pt x="438769" y="905351"/>
                  </a:lnTo>
                  <a:lnTo>
                    <a:pt x="394554" y="889019"/>
                  </a:lnTo>
                  <a:lnTo>
                    <a:pt x="352322" y="872033"/>
                  </a:lnTo>
                  <a:lnTo>
                    <a:pt x="312136" y="854415"/>
                  </a:lnTo>
                  <a:lnTo>
                    <a:pt x="274064" y="836190"/>
                  </a:lnTo>
                  <a:lnTo>
                    <a:pt x="238172" y="817381"/>
                  </a:lnTo>
                  <a:lnTo>
                    <a:pt x="204526" y="798011"/>
                  </a:lnTo>
                  <a:lnTo>
                    <a:pt x="144235" y="757682"/>
                  </a:lnTo>
                  <a:lnTo>
                    <a:pt x="93720" y="715391"/>
                  </a:lnTo>
                  <a:lnTo>
                    <a:pt x="53511" y="671325"/>
                  </a:lnTo>
                  <a:lnTo>
                    <a:pt x="24135" y="625672"/>
                  </a:lnTo>
                  <a:lnTo>
                    <a:pt x="6121" y="578618"/>
                  </a:lnTo>
                  <a:lnTo>
                    <a:pt x="0" y="530351"/>
                  </a:lnTo>
                  <a:close/>
                </a:path>
              </a:pathLst>
            </a:custGeom>
            <a:ln w="24384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8" name="object 18"/>
          <p:cNvGrpSpPr/>
          <p:nvPr/>
        </p:nvGrpSpPr>
        <p:grpSpPr>
          <a:xfrm>
            <a:off x="10786871" y="1795272"/>
            <a:ext cx="2386965" cy="1146175"/>
            <a:chOff x="10786871" y="1795272"/>
            <a:chExt cx="2386965" cy="1146175"/>
          </a:xfrm>
        </p:grpSpPr>
        <p:sp>
          <p:nvSpPr>
            <p:cNvPr id="19" name="object 19"/>
            <p:cNvSpPr/>
            <p:nvPr/>
          </p:nvSpPr>
          <p:spPr>
            <a:xfrm>
              <a:off x="10799063" y="1807464"/>
              <a:ext cx="2362200" cy="1122045"/>
            </a:xfrm>
            <a:custGeom>
              <a:avLst/>
              <a:gdLst/>
              <a:ahLst/>
              <a:cxnLst/>
              <a:rect l="l" t="t" r="r" b="b"/>
              <a:pathLst>
                <a:path w="2362200" h="1122045">
                  <a:moveTo>
                    <a:pt x="2175255" y="0"/>
                  </a:moveTo>
                  <a:lnTo>
                    <a:pt x="186943" y="0"/>
                  </a:lnTo>
                  <a:lnTo>
                    <a:pt x="137245" y="6677"/>
                  </a:lnTo>
                  <a:lnTo>
                    <a:pt x="92587" y="25522"/>
                  </a:lnTo>
                  <a:lnTo>
                    <a:pt x="54752" y="54752"/>
                  </a:lnTo>
                  <a:lnTo>
                    <a:pt x="25522" y="92587"/>
                  </a:lnTo>
                  <a:lnTo>
                    <a:pt x="6677" y="137245"/>
                  </a:lnTo>
                  <a:lnTo>
                    <a:pt x="0" y="186943"/>
                  </a:lnTo>
                  <a:lnTo>
                    <a:pt x="0" y="934719"/>
                  </a:lnTo>
                  <a:lnTo>
                    <a:pt x="6677" y="984418"/>
                  </a:lnTo>
                  <a:lnTo>
                    <a:pt x="25522" y="1029076"/>
                  </a:lnTo>
                  <a:lnTo>
                    <a:pt x="54752" y="1066911"/>
                  </a:lnTo>
                  <a:lnTo>
                    <a:pt x="92587" y="1096141"/>
                  </a:lnTo>
                  <a:lnTo>
                    <a:pt x="137245" y="1114986"/>
                  </a:lnTo>
                  <a:lnTo>
                    <a:pt x="186943" y="1121663"/>
                  </a:lnTo>
                  <a:lnTo>
                    <a:pt x="2175255" y="1121663"/>
                  </a:lnTo>
                  <a:lnTo>
                    <a:pt x="2224954" y="1114986"/>
                  </a:lnTo>
                  <a:lnTo>
                    <a:pt x="2269612" y="1096141"/>
                  </a:lnTo>
                  <a:lnTo>
                    <a:pt x="2307447" y="1066911"/>
                  </a:lnTo>
                  <a:lnTo>
                    <a:pt x="2336677" y="1029076"/>
                  </a:lnTo>
                  <a:lnTo>
                    <a:pt x="2355522" y="984418"/>
                  </a:lnTo>
                  <a:lnTo>
                    <a:pt x="2362199" y="934719"/>
                  </a:lnTo>
                  <a:lnTo>
                    <a:pt x="2362199" y="186943"/>
                  </a:lnTo>
                  <a:lnTo>
                    <a:pt x="2355522" y="137245"/>
                  </a:lnTo>
                  <a:lnTo>
                    <a:pt x="2336677" y="92587"/>
                  </a:lnTo>
                  <a:lnTo>
                    <a:pt x="2307447" y="54752"/>
                  </a:lnTo>
                  <a:lnTo>
                    <a:pt x="2269612" y="25522"/>
                  </a:lnTo>
                  <a:lnTo>
                    <a:pt x="2224954" y="6677"/>
                  </a:lnTo>
                  <a:lnTo>
                    <a:pt x="2175255" y="0"/>
                  </a:lnTo>
                  <a:close/>
                </a:path>
              </a:pathLst>
            </a:custGeom>
            <a:solidFill>
              <a:srgbClr val="F7954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10799063" y="1807464"/>
              <a:ext cx="2362200" cy="1122045"/>
            </a:xfrm>
            <a:custGeom>
              <a:avLst/>
              <a:gdLst/>
              <a:ahLst/>
              <a:cxnLst/>
              <a:rect l="l" t="t" r="r" b="b"/>
              <a:pathLst>
                <a:path w="2362200" h="1122045">
                  <a:moveTo>
                    <a:pt x="0" y="186943"/>
                  </a:moveTo>
                  <a:lnTo>
                    <a:pt x="6677" y="137245"/>
                  </a:lnTo>
                  <a:lnTo>
                    <a:pt x="25522" y="92587"/>
                  </a:lnTo>
                  <a:lnTo>
                    <a:pt x="54752" y="54752"/>
                  </a:lnTo>
                  <a:lnTo>
                    <a:pt x="92587" y="25522"/>
                  </a:lnTo>
                  <a:lnTo>
                    <a:pt x="137245" y="6677"/>
                  </a:lnTo>
                  <a:lnTo>
                    <a:pt x="186943" y="0"/>
                  </a:lnTo>
                  <a:lnTo>
                    <a:pt x="2175255" y="0"/>
                  </a:lnTo>
                  <a:lnTo>
                    <a:pt x="2224954" y="6677"/>
                  </a:lnTo>
                  <a:lnTo>
                    <a:pt x="2269612" y="25522"/>
                  </a:lnTo>
                  <a:lnTo>
                    <a:pt x="2307447" y="54752"/>
                  </a:lnTo>
                  <a:lnTo>
                    <a:pt x="2336677" y="92587"/>
                  </a:lnTo>
                  <a:lnTo>
                    <a:pt x="2355522" y="137245"/>
                  </a:lnTo>
                  <a:lnTo>
                    <a:pt x="2362199" y="186943"/>
                  </a:lnTo>
                  <a:lnTo>
                    <a:pt x="2362199" y="934719"/>
                  </a:lnTo>
                  <a:lnTo>
                    <a:pt x="2355522" y="984418"/>
                  </a:lnTo>
                  <a:lnTo>
                    <a:pt x="2336677" y="1029076"/>
                  </a:lnTo>
                  <a:lnTo>
                    <a:pt x="2307447" y="1066911"/>
                  </a:lnTo>
                  <a:lnTo>
                    <a:pt x="2269612" y="1096141"/>
                  </a:lnTo>
                  <a:lnTo>
                    <a:pt x="2224954" y="1114986"/>
                  </a:lnTo>
                  <a:lnTo>
                    <a:pt x="2175255" y="1121663"/>
                  </a:lnTo>
                  <a:lnTo>
                    <a:pt x="186943" y="1121663"/>
                  </a:lnTo>
                  <a:lnTo>
                    <a:pt x="137245" y="1114986"/>
                  </a:lnTo>
                  <a:lnTo>
                    <a:pt x="92587" y="1096141"/>
                  </a:lnTo>
                  <a:lnTo>
                    <a:pt x="54752" y="1066911"/>
                  </a:lnTo>
                  <a:lnTo>
                    <a:pt x="25522" y="1029076"/>
                  </a:lnTo>
                  <a:lnTo>
                    <a:pt x="6677" y="984418"/>
                  </a:lnTo>
                  <a:lnTo>
                    <a:pt x="0" y="934719"/>
                  </a:lnTo>
                  <a:lnTo>
                    <a:pt x="0" y="186943"/>
                  </a:lnTo>
                  <a:close/>
                </a:path>
              </a:pathLst>
            </a:custGeom>
            <a:ln w="24384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1" name="object 21"/>
          <p:cNvGrpSpPr/>
          <p:nvPr/>
        </p:nvGrpSpPr>
        <p:grpSpPr>
          <a:xfrm>
            <a:off x="14237208" y="1862327"/>
            <a:ext cx="2987040" cy="1164590"/>
            <a:chOff x="14237208" y="1862327"/>
            <a:chExt cx="2987040" cy="1164590"/>
          </a:xfrm>
        </p:grpSpPr>
        <p:sp>
          <p:nvSpPr>
            <p:cNvPr id="22" name="object 22"/>
            <p:cNvSpPr/>
            <p:nvPr/>
          </p:nvSpPr>
          <p:spPr>
            <a:xfrm>
              <a:off x="14249400" y="1874519"/>
              <a:ext cx="2962910" cy="1140460"/>
            </a:xfrm>
            <a:custGeom>
              <a:avLst/>
              <a:gdLst/>
              <a:ahLst/>
              <a:cxnLst/>
              <a:rect l="l" t="t" r="r" b="b"/>
              <a:pathLst>
                <a:path w="2962909" h="1140460">
                  <a:moveTo>
                    <a:pt x="2772663" y="0"/>
                  </a:moveTo>
                  <a:lnTo>
                    <a:pt x="189992" y="0"/>
                  </a:lnTo>
                  <a:lnTo>
                    <a:pt x="139494" y="6788"/>
                  </a:lnTo>
                  <a:lnTo>
                    <a:pt x="94111" y="25945"/>
                  </a:lnTo>
                  <a:lnTo>
                    <a:pt x="55657" y="55657"/>
                  </a:lnTo>
                  <a:lnTo>
                    <a:pt x="25945" y="94111"/>
                  </a:lnTo>
                  <a:lnTo>
                    <a:pt x="6788" y="139494"/>
                  </a:lnTo>
                  <a:lnTo>
                    <a:pt x="0" y="189991"/>
                  </a:lnTo>
                  <a:lnTo>
                    <a:pt x="0" y="949959"/>
                  </a:lnTo>
                  <a:lnTo>
                    <a:pt x="6788" y="1000457"/>
                  </a:lnTo>
                  <a:lnTo>
                    <a:pt x="25945" y="1045840"/>
                  </a:lnTo>
                  <a:lnTo>
                    <a:pt x="55657" y="1084294"/>
                  </a:lnTo>
                  <a:lnTo>
                    <a:pt x="94111" y="1114006"/>
                  </a:lnTo>
                  <a:lnTo>
                    <a:pt x="139494" y="1133163"/>
                  </a:lnTo>
                  <a:lnTo>
                    <a:pt x="189992" y="1139952"/>
                  </a:lnTo>
                  <a:lnTo>
                    <a:pt x="2772663" y="1139952"/>
                  </a:lnTo>
                  <a:lnTo>
                    <a:pt x="2823161" y="1133163"/>
                  </a:lnTo>
                  <a:lnTo>
                    <a:pt x="2868544" y="1114006"/>
                  </a:lnTo>
                  <a:lnTo>
                    <a:pt x="2906998" y="1084294"/>
                  </a:lnTo>
                  <a:lnTo>
                    <a:pt x="2936710" y="1045840"/>
                  </a:lnTo>
                  <a:lnTo>
                    <a:pt x="2955867" y="1000457"/>
                  </a:lnTo>
                  <a:lnTo>
                    <a:pt x="2962655" y="949959"/>
                  </a:lnTo>
                  <a:lnTo>
                    <a:pt x="2962655" y="189991"/>
                  </a:lnTo>
                  <a:lnTo>
                    <a:pt x="2955867" y="139494"/>
                  </a:lnTo>
                  <a:lnTo>
                    <a:pt x="2936710" y="94111"/>
                  </a:lnTo>
                  <a:lnTo>
                    <a:pt x="2906998" y="55657"/>
                  </a:lnTo>
                  <a:lnTo>
                    <a:pt x="2868544" y="25945"/>
                  </a:lnTo>
                  <a:lnTo>
                    <a:pt x="2823161" y="6788"/>
                  </a:lnTo>
                  <a:lnTo>
                    <a:pt x="2772663" y="0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14249400" y="1874519"/>
              <a:ext cx="2962910" cy="1140460"/>
            </a:xfrm>
            <a:custGeom>
              <a:avLst/>
              <a:gdLst/>
              <a:ahLst/>
              <a:cxnLst/>
              <a:rect l="l" t="t" r="r" b="b"/>
              <a:pathLst>
                <a:path w="2962909" h="1140460">
                  <a:moveTo>
                    <a:pt x="0" y="189991"/>
                  </a:moveTo>
                  <a:lnTo>
                    <a:pt x="6788" y="139494"/>
                  </a:lnTo>
                  <a:lnTo>
                    <a:pt x="25945" y="94111"/>
                  </a:lnTo>
                  <a:lnTo>
                    <a:pt x="55657" y="55657"/>
                  </a:lnTo>
                  <a:lnTo>
                    <a:pt x="94111" y="25945"/>
                  </a:lnTo>
                  <a:lnTo>
                    <a:pt x="139494" y="6788"/>
                  </a:lnTo>
                  <a:lnTo>
                    <a:pt x="189992" y="0"/>
                  </a:lnTo>
                  <a:lnTo>
                    <a:pt x="2772663" y="0"/>
                  </a:lnTo>
                  <a:lnTo>
                    <a:pt x="2823161" y="6788"/>
                  </a:lnTo>
                  <a:lnTo>
                    <a:pt x="2868544" y="25945"/>
                  </a:lnTo>
                  <a:lnTo>
                    <a:pt x="2906998" y="55657"/>
                  </a:lnTo>
                  <a:lnTo>
                    <a:pt x="2936710" y="94111"/>
                  </a:lnTo>
                  <a:lnTo>
                    <a:pt x="2955867" y="139494"/>
                  </a:lnTo>
                  <a:lnTo>
                    <a:pt x="2962655" y="189991"/>
                  </a:lnTo>
                  <a:lnTo>
                    <a:pt x="2962655" y="949959"/>
                  </a:lnTo>
                  <a:lnTo>
                    <a:pt x="2955867" y="1000457"/>
                  </a:lnTo>
                  <a:lnTo>
                    <a:pt x="2936710" y="1045840"/>
                  </a:lnTo>
                  <a:lnTo>
                    <a:pt x="2906998" y="1084294"/>
                  </a:lnTo>
                  <a:lnTo>
                    <a:pt x="2868544" y="1114006"/>
                  </a:lnTo>
                  <a:lnTo>
                    <a:pt x="2823161" y="1133163"/>
                  </a:lnTo>
                  <a:lnTo>
                    <a:pt x="2772663" y="1139952"/>
                  </a:lnTo>
                  <a:lnTo>
                    <a:pt x="189992" y="1139952"/>
                  </a:lnTo>
                  <a:lnTo>
                    <a:pt x="139494" y="1133163"/>
                  </a:lnTo>
                  <a:lnTo>
                    <a:pt x="94111" y="1114006"/>
                  </a:lnTo>
                  <a:lnTo>
                    <a:pt x="55657" y="1084294"/>
                  </a:lnTo>
                  <a:lnTo>
                    <a:pt x="25945" y="1045840"/>
                  </a:lnTo>
                  <a:lnTo>
                    <a:pt x="6788" y="1000457"/>
                  </a:lnTo>
                  <a:lnTo>
                    <a:pt x="0" y="949959"/>
                  </a:lnTo>
                  <a:lnTo>
                    <a:pt x="0" y="189991"/>
                  </a:lnTo>
                  <a:close/>
                </a:path>
              </a:pathLst>
            </a:custGeom>
            <a:ln w="24384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4" name="object 24"/>
          <p:cNvSpPr txBox="1"/>
          <p:nvPr/>
        </p:nvSpPr>
        <p:spPr>
          <a:xfrm>
            <a:off x="4804028" y="1704543"/>
            <a:ext cx="2063114" cy="63690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4000" dirty="0">
                <a:latin typeface="Calibri"/>
                <a:cs typeface="Calibri"/>
              </a:rPr>
              <a:t>DURANTE</a:t>
            </a:r>
            <a:endParaRPr sz="4000">
              <a:latin typeface="Calibri"/>
              <a:cs typeface="Calibri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14513433" y="2041347"/>
            <a:ext cx="2540635" cy="6953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400" b="1" spc="-10" dirty="0">
                <a:latin typeface="Calibri"/>
                <a:cs typeface="Calibri"/>
              </a:rPr>
              <a:t>MEDIANTE</a:t>
            </a:r>
            <a:endParaRPr sz="4400">
              <a:latin typeface="Calibri"/>
              <a:cs typeface="Calibri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8153400" y="1850135"/>
            <a:ext cx="1892935" cy="1164590"/>
          </a:xfrm>
          <a:prstGeom prst="rect">
            <a:avLst/>
          </a:prstGeom>
          <a:solidFill>
            <a:srgbClr val="FFFF00"/>
          </a:solidFill>
          <a:ln w="24384">
            <a:solidFill>
              <a:srgbClr val="385D89"/>
            </a:solidFill>
          </a:ln>
        </p:spPr>
        <p:txBody>
          <a:bodyPr vert="horz" wrap="square" lIns="0" tIns="178435" rIns="0" bIns="0" rtlCol="0">
            <a:spAutoFit/>
          </a:bodyPr>
          <a:lstStyle/>
          <a:p>
            <a:pPr marL="280670">
              <a:lnSpc>
                <a:spcPct val="100000"/>
              </a:lnSpc>
              <a:spcBef>
                <a:spcPts val="1405"/>
              </a:spcBef>
            </a:pPr>
            <a:r>
              <a:rPr sz="4400" b="1" spc="-10" dirty="0">
                <a:latin typeface="Calibri"/>
                <a:cs typeface="Calibri"/>
              </a:rPr>
              <a:t>CABE</a:t>
            </a:r>
            <a:endParaRPr sz="4400">
              <a:latin typeface="Calibri"/>
              <a:cs typeface="Calibri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11037189" y="1912442"/>
            <a:ext cx="1826895" cy="6953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400" b="1" spc="-10" dirty="0">
                <a:latin typeface="Calibri"/>
                <a:cs typeface="Calibri"/>
              </a:rPr>
              <a:t>VE</a:t>
            </a:r>
            <a:r>
              <a:rPr sz="4400" b="1" spc="-65" dirty="0">
                <a:latin typeface="Calibri"/>
                <a:cs typeface="Calibri"/>
              </a:rPr>
              <a:t>R</a:t>
            </a:r>
            <a:r>
              <a:rPr sz="4400" b="1" spc="-5" dirty="0">
                <a:latin typeface="Calibri"/>
                <a:cs typeface="Calibri"/>
              </a:rPr>
              <a:t>SUS</a:t>
            </a:r>
            <a:endParaRPr sz="4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3779520" y="9144"/>
            <a:ext cx="14508480" cy="10278110"/>
            <a:chOff x="3779520" y="9144"/>
            <a:chExt cx="14508480" cy="1027811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779520" y="1243582"/>
              <a:ext cx="11497056" cy="8933688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13274039" y="9144"/>
              <a:ext cx="5013960" cy="2807335"/>
            </a:xfrm>
            <a:custGeom>
              <a:avLst/>
              <a:gdLst/>
              <a:ahLst/>
              <a:cxnLst/>
              <a:rect l="l" t="t" r="r" b="b"/>
              <a:pathLst>
                <a:path w="5013959" h="2807335">
                  <a:moveTo>
                    <a:pt x="5013959" y="0"/>
                  </a:moveTo>
                  <a:lnTo>
                    <a:pt x="0" y="0"/>
                  </a:lnTo>
                  <a:lnTo>
                    <a:pt x="0" y="2807207"/>
                  </a:lnTo>
                  <a:lnTo>
                    <a:pt x="5013959" y="2807207"/>
                  </a:lnTo>
                  <a:lnTo>
                    <a:pt x="5013959" y="0"/>
                  </a:lnTo>
                  <a:close/>
                </a:path>
              </a:pathLst>
            </a:custGeom>
            <a:solidFill>
              <a:srgbClr val="D217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7138904" y="2243327"/>
              <a:ext cx="121920" cy="8044180"/>
            </a:xfrm>
            <a:custGeom>
              <a:avLst/>
              <a:gdLst/>
              <a:ahLst/>
              <a:cxnLst/>
              <a:rect l="l" t="t" r="r" b="b"/>
              <a:pathLst>
                <a:path w="121919" h="8044180">
                  <a:moveTo>
                    <a:pt x="121919" y="0"/>
                  </a:moveTo>
                  <a:lnTo>
                    <a:pt x="0" y="0"/>
                  </a:lnTo>
                  <a:lnTo>
                    <a:pt x="0" y="8043668"/>
                  </a:lnTo>
                  <a:lnTo>
                    <a:pt x="121919" y="8043668"/>
                  </a:lnTo>
                  <a:lnTo>
                    <a:pt x="121919" y="0"/>
                  </a:lnTo>
                  <a:close/>
                </a:path>
              </a:pathLst>
            </a:custGeom>
            <a:solidFill>
              <a:srgbClr val="1D1F1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6" name="object 6"/>
          <p:cNvGrpSpPr/>
          <p:nvPr/>
        </p:nvGrpSpPr>
        <p:grpSpPr>
          <a:xfrm>
            <a:off x="0" y="0"/>
            <a:ext cx="10896600" cy="1762125"/>
            <a:chOff x="0" y="0"/>
            <a:chExt cx="10896600" cy="1762125"/>
          </a:xfrm>
        </p:grpSpPr>
        <p:sp>
          <p:nvSpPr>
            <p:cNvPr id="7" name="object 7"/>
            <p:cNvSpPr/>
            <p:nvPr/>
          </p:nvSpPr>
          <p:spPr>
            <a:xfrm>
              <a:off x="0" y="0"/>
              <a:ext cx="1283335" cy="1762125"/>
            </a:xfrm>
            <a:custGeom>
              <a:avLst/>
              <a:gdLst/>
              <a:ahLst/>
              <a:cxnLst/>
              <a:rect l="l" t="t" r="r" b="b"/>
              <a:pathLst>
                <a:path w="1283335" h="1762125">
                  <a:moveTo>
                    <a:pt x="0" y="1761744"/>
                  </a:moveTo>
                  <a:lnTo>
                    <a:pt x="1283208" y="1761744"/>
                  </a:lnTo>
                  <a:lnTo>
                    <a:pt x="1283208" y="0"/>
                  </a:lnTo>
                  <a:lnTo>
                    <a:pt x="0" y="0"/>
                  </a:lnTo>
                  <a:lnTo>
                    <a:pt x="0" y="1761744"/>
                  </a:lnTo>
                  <a:close/>
                </a:path>
              </a:pathLst>
            </a:custGeom>
            <a:solidFill>
              <a:srgbClr val="D217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27432" y="1030224"/>
              <a:ext cx="10869295" cy="125095"/>
            </a:xfrm>
            <a:custGeom>
              <a:avLst/>
              <a:gdLst/>
              <a:ahLst/>
              <a:cxnLst/>
              <a:rect l="l" t="t" r="r" b="b"/>
              <a:pathLst>
                <a:path w="10869295" h="125094">
                  <a:moveTo>
                    <a:pt x="10869168" y="0"/>
                  </a:moveTo>
                  <a:lnTo>
                    <a:pt x="0" y="0"/>
                  </a:lnTo>
                  <a:lnTo>
                    <a:pt x="0" y="124968"/>
                  </a:lnTo>
                  <a:lnTo>
                    <a:pt x="10869168" y="124968"/>
                  </a:lnTo>
                  <a:lnTo>
                    <a:pt x="10869168" y="0"/>
                  </a:lnTo>
                  <a:close/>
                </a:path>
              </a:pathLst>
            </a:custGeom>
            <a:solidFill>
              <a:srgbClr val="69131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9" name="object 9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4660880" y="0"/>
            <a:ext cx="2484119" cy="2484120"/>
          </a:xfrm>
          <a:prstGeom prst="rect">
            <a:avLst/>
          </a:prstGeom>
        </p:spPr>
      </p:pic>
      <p:grpSp>
        <p:nvGrpSpPr>
          <p:cNvPr id="10" name="object 10"/>
          <p:cNvGrpSpPr/>
          <p:nvPr/>
        </p:nvGrpSpPr>
        <p:grpSpPr>
          <a:xfrm>
            <a:off x="3215639" y="7955278"/>
            <a:ext cx="2740660" cy="2331720"/>
            <a:chOff x="3215639" y="7955278"/>
            <a:chExt cx="2740660" cy="2331720"/>
          </a:xfrm>
        </p:grpSpPr>
        <p:sp>
          <p:nvSpPr>
            <p:cNvPr id="11" name="object 11"/>
            <p:cNvSpPr/>
            <p:nvPr/>
          </p:nvSpPr>
          <p:spPr>
            <a:xfrm>
              <a:off x="3657599" y="9192768"/>
              <a:ext cx="2286000" cy="960119"/>
            </a:xfrm>
            <a:custGeom>
              <a:avLst/>
              <a:gdLst/>
              <a:ahLst/>
              <a:cxnLst/>
              <a:rect l="l" t="t" r="r" b="b"/>
              <a:pathLst>
                <a:path w="2286000" h="960120">
                  <a:moveTo>
                    <a:pt x="0" y="960119"/>
                  </a:moveTo>
                  <a:lnTo>
                    <a:pt x="2286000" y="960119"/>
                  </a:lnTo>
                  <a:lnTo>
                    <a:pt x="2286000" y="0"/>
                  </a:lnTo>
                  <a:lnTo>
                    <a:pt x="0" y="0"/>
                  </a:lnTo>
                  <a:lnTo>
                    <a:pt x="0" y="960119"/>
                  </a:lnTo>
                  <a:close/>
                </a:path>
              </a:pathLst>
            </a:custGeom>
            <a:ln w="24383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215639" y="7955278"/>
              <a:ext cx="2727960" cy="2331720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36055" y="7824216"/>
            <a:ext cx="2597322" cy="2300040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9890759" y="3057144"/>
            <a:ext cx="4599432" cy="4172711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398776" y="3496055"/>
            <a:ext cx="5108448" cy="3355848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8371458" y="3101797"/>
            <a:ext cx="466725" cy="36842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000" dirty="0">
                <a:latin typeface="Calibri"/>
                <a:cs typeface="Calibri"/>
              </a:rPr>
              <a:t>A</a:t>
            </a:r>
            <a:endParaRPr sz="60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590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  <a:spcBef>
                <a:spcPts val="5"/>
              </a:spcBef>
            </a:pPr>
            <a:r>
              <a:rPr sz="6000" dirty="0">
                <a:latin typeface="Calibri"/>
                <a:cs typeface="Calibri"/>
              </a:rPr>
              <a:t>L </a:t>
            </a:r>
            <a:r>
              <a:rPr sz="6000" spc="-1345" dirty="0">
                <a:latin typeface="Calibri"/>
                <a:cs typeface="Calibri"/>
              </a:rPr>
              <a:t> </a:t>
            </a:r>
            <a:r>
              <a:rPr sz="6000" dirty="0">
                <a:latin typeface="Calibri"/>
                <a:cs typeface="Calibri"/>
              </a:rPr>
              <a:t>A</a:t>
            </a:r>
            <a:endParaRPr sz="6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8288000" cy="10287000"/>
            <a:chOff x="0" y="0"/>
            <a:chExt cx="18288000" cy="10287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21086" y="1992980"/>
              <a:ext cx="16537058" cy="8015809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13274039" y="9144"/>
              <a:ext cx="5013960" cy="2807335"/>
            </a:xfrm>
            <a:custGeom>
              <a:avLst/>
              <a:gdLst/>
              <a:ahLst/>
              <a:cxnLst/>
              <a:rect l="l" t="t" r="r" b="b"/>
              <a:pathLst>
                <a:path w="5013959" h="2807335">
                  <a:moveTo>
                    <a:pt x="5013959" y="0"/>
                  </a:moveTo>
                  <a:lnTo>
                    <a:pt x="0" y="0"/>
                  </a:lnTo>
                  <a:lnTo>
                    <a:pt x="0" y="2807207"/>
                  </a:lnTo>
                  <a:lnTo>
                    <a:pt x="5013959" y="2807207"/>
                  </a:lnTo>
                  <a:lnTo>
                    <a:pt x="5013959" y="0"/>
                  </a:lnTo>
                  <a:close/>
                </a:path>
              </a:pathLst>
            </a:custGeom>
            <a:solidFill>
              <a:srgbClr val="D217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7138904" y="2243327"/>
              <a:ext cx="121920" cy="8044180"/>
            </a:xfrm>
            <a:custGeom>
              <a:avLst/>
              <a:gdLst/>
              <a:ahLst/>
              <a:cxnLst/>
              <a:rect l="l" t="t" r="r" b="b"/>
              <a:pathLst>
                <a:path w="121919" h="8044180">
                  <a:moveTo>
                    <a:pt x="121919" y="0"/>
                  </a:moveTo>
                  <a:lnTo>
                    <a:pt x="0" y="0"/>
                  </a:lnTo>
                  <a:lnTo>
                    <a:pt x="0" y="8043668"/>
                  </a:lnTo>
                  <a:lnTo>
                    <a:pt x="121919" y="8043668"/>
                  </a:lnTo>
                  <a:lnTo>
                    <a:pt x="121919" y="0"/>
                  </a:lnTo>
                  <a:close/>
                </a:path>
              </a:pathLst>
            </a:custGeom>
            <a:solidFill>
              <a:srgbClr val="1D1F1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0" y="0"/>
              <a:ext cx="1283335" cy="1762125"/>
            </a:xfrm>
            <a:custGeom>
              <a:avLst/>
              <a:gdLst/>
              <a:ahLst/>
              <a:cxnLst/>
              <a:rect l="l" t="t" r="r" b="b"/>
              <a:pathLst>
                <a:path w="1283335" h="1762125">
                  <a:moveTo>
                    <a:pt x="0" y="1761744"/>
                  </a:moveTo>
                  <a:lnTo>
                    <a:pt x="1283208" y="1761744"/>
                  </a:lnTo>
                  <a:lnTo>
                    <a:pt x="1283208" y="0"/>
                  </a:lnTo>
                  <a:lnTo>
                    <a:pt x="0" y="0"/>
                  </a:lnTo>
                  <a:lnTo>
                    <a:pt x="0" y="1761744"/>
                  </a:lnTo>
                  <a:close/>
                </a:path>
              </a:pathLst>
            </a:custGeom>
            <a:solidFill>
              <a:srgbClr val="D217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27432" y="1030224"/>
              <a:ext cx="10869295" cy="125095"/>
            </a:xfrm>
            <a:custGeom>
              <a:avLst/>
              <a:gdLst/>
              <a:ahLst/>
              <a:cxnLst/>
              <a:rect l="l" t="t" r="r" b="b"/>
              <a:pathLst>
                <a:path w="10869295" h="125094">
                  <a:moveTo>
                    <a:pt x="10869168" y="0"/>
                  </a:moveTo>
                  <a:lnTo>
                    <a:pt x="0" y="0"/>
                  </a:lnTo>
                  <a:lnTo>
                    <a:pt x="0" y="124968"/>
                  </a:lnTo>
                  <a:lnTo>
                    <a:pt x="10869168" y="124968"/>
                  </a:lnTo>
                  <a:lnTo>
                    <a:pt x="10869168" y="0"/>
                  </a:lnTo>
                  <a:close/>
                </a:path>
              </a:pathLst>
            </a:custGeom>
            <a:solidFill>
              <a:srgbClr val="69131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4660880" y="0"/>
              <a:ext cx="2484119" cy="2484120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8288000" cy="10287000"/>
            <a:chOff x="0" y="0"/>
            <a:chExt cx="18288000" cy="10287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12288" y="1700782"/>
              <a:ext cx="16799520" cy="8252327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13274039" y="9144"/>
              <a:ext cx="5013960" cy="2807335"/>
            </a:xfrm>
            <a:custGeom>
              <a:avLst/>
              <a:gdLst/>
              <a:ahLst/>
              <a:cxnLst/>
              <a:rect l="l" t="t" r="r" b="b"/>
              <a:pathLst>
                <a:path w="5013959" h="2807335">
                  <a:moveTo>
                    <a:pt x="5013959" y="0"/>
                  </a:moveTo>
                  <a:lnTo>
                    <a:pt x="0" y="0"/>
                  </a:lnTo>
                  <a:lnTo>
                    <a:pt x="0" y="2807207"/>
                  </a:lnTo>
                  <a:lnTo>
                    <a:pt x="5013959" y="2807207"/>
                  </a:lnTo>
                  <a:lnTo>
                    <a:pt x="5013959" y="0"/>
                  </a:lnTo>
                  <a:close/>
                </a:path>
              </a:pathLst>
            </a:custGeom>
            <a:solidFill>
              <a:srgbClr val="D217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7138904" y="2243327"/>
              <a:ext cx="121920" cy="8044180"/>
            </a:xfrm>
            <a:custGeom>
              <a:avLst/>
              <a:gdLst/>
              <a:ahLst/>
              <a:cxnLst/>
              <a:rect l="l" t="t" r="r" b="b"/>
              <a:pathLst>
                <a:path w="121919" h="8044180">
                  <a:moveTo>
                    <a:pt x="121919" y="0"/>
                  </a:moveTo>
                  <a:lnTo>
                    <a:pt x="0" y="0"/>
                  </a:lnTo>
                  <a:lnTo>
                    <a:pt x="0" y="8043668"/>
                  </a:lnTo>
                  <a:lnTo>
                    <a:pt x="121919" y="8043668"/>
                  </a:lnTo>
                  <a:lnTo>
                    <a:pt x="121919" y="0"/>
                  </a:lnTo>
                  <a:close/>
                </a:path>
              </a:pathLst>
            </a:custGeom>
            <a:solidFill>
              <a:srgbClr val="1D1F1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0" y="0"/>
              <a:ext cx="1283335" cy="1762125"/>
            </a:xfrm>
            <a:custGeom>
              <a:avLst/>
              <a:gdLst/>
              <a:ahLst/>
              <a:cxnLst/>
              <a:rect l="l" t="t" r="r" b="b"/>
              <a:pathLst>
                <a:path w="1283335" h="1762125">
                  <a:moveTo>
                    <a:pt x="0" y="1761744"/>
                  </a:moveTo>
                  <a:lnTo>
                    <a:pt x="1283208" y="1761744"/>
                  </a:lnTo>
                  <a:lnTo>
                    <a:pt x="1283208" y="0"/>
                  </a:lnTo>
                  <a:lnTo>
                    <a:pt x="0" y="0"/>
                  </a:lnTo>
                  <a:lnTo>
                    <a:pt x="0" y="1761744"/>
                  </a:lnTo>
                  <a:close/>
                </a:path>
              </a:pathLst>
            </a:custGeom>
            <a:solidFill>
              <a:srgbClr val="D217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27432" y="1030224"/>
              <a:ext cx="10869295" cy="125095"/>
            </a:xfrm>
            <a:custGeom>
              <a:avLst/>
              <a:gdLst/>
              <a:ahLst/>
              <a:cxnLst/>
              <a:rect l="l" t="t" r="r" b="b"/>
              <a:pathLst>
                <a:path w="10869295" h="125094">
                  <a:moveTo>
                    <a:pt x="10869168" y="0"/>
                  </a:moveTo>
                  <a:lnTo>
                    <a:pt x="0" y="0"/>
                  </a:lnTo>
                  <a:lnTo>
                    <a:pt x="0" y="124968"/>
                  </a:lnTo>
                  <a:lnTo>
                    <a:pt x="10869168" y="124968"/>
                  </a:lnTo>
                  <a:lnTo>
                    <a:pt x="10869168" y="0"/>
                  </a:lnTo>
                  <a:close/>
                </a:path>
              </a:pathLst>
            </a:custGeom>
            <a:solidFill>
              <a:srgbClr val="69131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4660880" y="0"/>
              <a:ext cx="2484119" cy="2484120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8288000" cy="10287000"/>
            <a:chOff x="0" y="0"/>
            <a:chExt cx="18288000" cy="10287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82600" y="1712976"/>
              <a:ext cx="16481088" cy="8329047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13274039" y="9144"/>
              <a:ext cx="5013960" cy="2807335"/>
            </a:xfrm>
            <a:custGeom>
              <a:avLst/>
              <a:gdLst/>
              <a:ahLst/>
              <a:cxnLst/>
              <a:rect l="l" t="t" r="r" b="b"/>
              <a:pathLst>
                <a:path w="5013959" h="2807335">
                  <a:moveTo>
                    <a:pt x="5013959" y="0"/>
                  </a:moveTo>
                  <a:lnTo>
                    <a:pt x="0" y="0"/>
                  </a:lnTo>
                  <a:lnTo>
                    <a:pt x="0" y="2807207"/>
                  </a:lnTo>
                  <a:lnTo>
                    <a:pt x="5013959" y="2807207"/>
                  </a:lnTo>
                  <a:lnTo>
                    <a:pt x="5013959" y="0"/>
                  </a:lnTo>
                  <a:close/>
                </a:path>
              </a:pathLst>
            </a:custGeom>
            <a:solidFill>
              <a:srgbClr val="D217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7138904" y="2243327"/>
              <a:ext cx="121920" cy="8044180"/>
            </a:xfrm>
            <a:custGeom>
              <a:avLst/>
              <a:gdLst/>
              <a:ahLst/>
              <a:cxnLst/>
              <a:rect l="l" t="t" r="r" b="b"/>
              <a:pathLst>
                <a:path w="121919" h="8044180">
                  <a:moveTo>
                    <a:pt x="121919" y="0"/>
                  </a:moveTo>
                  <a:lnTo>
                    <a:pt x="0" y="0"/>
                  </a:lnTo>
                  <a:lnTo>
                    <a:pt x="0" y="8043668"/>
                  </a:lnTo>
                  <a:lnTo>
                    <a:pt x="121919" y="8043668"/>
                  </a:lnTo>
                  <a:lnTo>
                    <a:pt x="121919" y="0"/>
                  </a:lnTo>
                  <a:close/>
                </a:path>
              </a:pathLst>
            </a:custGeom>
            <a:solidFill>
              <a:srgbClr val="1D1F1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0" y="0"/>
              <a:ext cx="1283335" cy="1762125"/>
            </a:xfrm>
            <a:custGeom>
              <a:avLst/>
              <a:gdLst/>
              <a:ahLst/>
              <a:cxnLst/>
              <a:rect l="l" t="t" r="r" b="b"/>
              <a:pathLst>
                <a:path w="1283335" h="1762125">
                  <a:moveTo>
                    <a:pt x="0" y="1761744"/>
                  </a:moveTo>
                  <a:lnTo>
                    <a:pt x="1283208" y="1761744"/>
                  </a:lnTo>
                  <a:lnTo>
                    <a:pt x="1283208" y="0"/>
                  </a:lnTo>
                  <a:lnTo>
                    <a:pt x="0" y="0"/>
                  </a:lnTo>
                  <a:lnTo>
                    <a:pt x="0" y="1761744"/>
                  </a:lnTo>
                  <a:close/>
                </a:path>
              </a:pathLst>
            </a:custGeom>
            <a:solidFill>
              <a:srgbClr val="D217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27432" y="1030224"/>
              <a:ext cx="10869295" cy="125095"/>
            </a:xfrm>
            <a:custGeom>
              <a:avLst/>
              <a:gdLst/>
              <a:ahLst/>
              <a:cxnLst/>
              <a:rect l="l" t="t" r="r" b="b"/>
              <a:pathLst>
                <a:path w="10869295" h="125094">
                  <a:moveTo>
                    <a:pt x="10869168" y="0"/>
                  </a:moveTo>
                  <a:lnTo>
                    <a:pt x="0" y="0"/>
                  </a:lnTo>
                  <a:lnTo>
                    <a:pt x="0" y="124968"/>
                  </a:lnTo>
                  <a:lnTo>
                    <a:pt x="10869168" y="124968"/>
                  </a:lnTo>
                  <a:lnTo>
                    <a:pt x="10869168" y="0"/>
                  </a:lnTo>
                  <a:close/>
                </a:path>
              </a:pathLst>
            </a:custGeom>
            <a:solidFill>
              <a:srgbClr val="69131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4660880" y="0"/>
              <a:ext cx="2484119" cy="2484120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81320" y="2987395"/>
            <a:ext cx="16283307" cy="7034161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8288000" cy="10287000"/>
            <a:chOff x="0" y="0"/>
            <a:chExt cx="18288000" cy="10287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18640" y="2148839"/>
              <a:ext cx="16234935" cy="4451254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13274039" y="9144"/>
              <a:ext cx="5013960" cy="2807335"/>
            </a:xfrm>
            <a:custGeom>
              <a:avLst/>
              <a:gdLst/>
              <a:ahLst/>
              <a:cxnLst/>
              <a:rect l="l" t="t" r="r" b="b"/>
              <a:pathLst>
                <a:path w="5013959" h="2807335">
                  <a:moveTo>
                    <a:pt x="5013959" y="0"/>
                  </a:moveTo>
                  <a:lnTo>
                    <a:pt x="0" y="0"/>
                  </a:lnTo>
                  <a:lnTo>
                    <a:pt x="0" y="2807207"/>
                  </a:lnTo>
                  <a:lnTo>
                    <a:pt x="5013959" y="2807207"/>
                  </a:lnTo>
                  <a:lnTo>
                    <a:pt x="5013959" y="0"/>
                  </a:lnTo>
                  <a:close/>
                </a:path>
              </a:pathLst>
            </a:custGeom>
            <a:solidFill>
              <a:srgbClr val="D217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7138904" y="2243327"/>
              <a:ext cx="121920" cy="8044180"/>
            </a:xfrm>
            <a:custGeom>
              <a:avLst/>
              <a:gdLst/>
              <a:ahLst/>
              <a:cxnLst/>
              <a:rect l="l" t="t" r="r" b="b"/>
              <a:pathLst>
                <a:path w="121919" h="8044180">
                  <a:moveTo>
                    <a:pt x="121919" y="0"/>
                  </a:moveTo>
                  <a:lnTo>
                    <a:pt x="0" y="0"/>
                  </a:lnTo>
                  <a:lnTo>
                    <a:pt x="0" y="8043668"/>
                  </a:lnTo>
                  <a:lnTo>
                    <a:pt x="121919" y="8043668"/>
                  </a:lnTo>
                  <a:lnTo>
                    <a:pt x="121919" y="0"/>
                  </a:lnTo>
                  <a:close/>
                </a:path>
              </a:pathLst>
            </a:custGeom>
            <a:solidFill>
              <a:srgbClr val="1D1F1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0" y="0"/>
              <a:ext cx="1283335" cy="1762125"/>
            </a:xfrm>
            <a:custGeom>
              <a:avLst/>
              <a:gdLst/>
              <a:ahLst/>
              <a:cxnLst/>
              <a:rect l="l" t="t" r="r" b="b"/>
              <a:pathLst>
                <a:path w="1283335" h="1762125">
                  <a:moveTo>
                    <a:pt x="0" y="1761744"/>
                  </a:moveTo>
                  <a:lnTo>
                    <a:pt x="1283208" y="1761744"/>
                  </a:lnTo>
                  <a:lnTo>
                    <a:pt x="1283208" y="0"/>
                  </a:lnTo>
                  <a:lnTo>
                    <a:pt x="0" y="0"/>
                  </a:lnTo>
                  <a:lnTo>
                    <a:pt x="0" y="1761744"/>
                  </a:lnTo>
                  <a:close/>
                </a:path>
              </a:pathLst>
            </a:custGeom>
            <a:solidFill>
              <a:srgbClr val="D217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27432" y="1030224"/>
              <a:ext cx="10869295" cy="125095"/>
            </a:xfrm>
            <a:custGeom>
              <a:avLst/>
              <a:gdLst/>
              <a:ahLst/>
              <a:cxnLst/>
              <a:rect l="l" t="t" r="r" b="b"/>
              <a:pathLst>
                <a:path w="10869295" h="125094">
                  <a:moveTo>
                    <a:pt x="10869168" y="0"/>
                  </a:moveTo>
                  <a:lnTo>
                    <a:pt x="0" y="0"/>
                  </a:lnTo>
                  <a:lnTo>
                    <a:pt x="0" y="124968"/>
                  </a:lnTo>
                  <a:lnTo>
                    <a:pt x="10869168" y="124968"/>
                  </a:lnTo>
                  <a:lnTo>
                    <a:pt x="10869168" y="0"/>
                  </a:lnTo>
                  <a:close/>
                </a:path>
              </a:pathLst>
            </a:custGeom>
            <a:solidFill>
              <a:srgbClr val="69131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4660880" y="0"/>
              <a:ext cx="2484119" cy="2484120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31829" y="6934476"/>
              <a:ext cx="16376594" cy="2715490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8288000" cy="10287000"/>
            <a:chOff x="0" y="0"/>
            <a:chExt cx="18288000" cy="10287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81234" y="2654854"/>
              <a:ext cx="15941341" cy="4206946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13274039" y="9144"/>
              <a:ext cx="5013960" cy="2807335"/>
            </a:xfrm>
            <a:custGeom>
              <a:avLst/>
              <a:gdLst/>
              <a:ahLst/>
              <a:cxnLst/>
              <a:rect l="l" t="t" r="r" b="b"/>
              <a:pathLst>
                <a:path w="5013959" h="2807335">
                  <a:moveTo>
                    <a:pt x="5013959" y="0"/>
                  </a:moveTo>
                  <a:lnTo>
                    <a:pt x="0" y="0"/>
                  </a:lnTo>
                  <a:lnTo>
                    <a:pt x="0" y="2807207"/>
                  </a:lnTo>
                  <a:lnTo>
                    <a:pt x="5013959" y="2807207"/>
                  </a:lnTo>
                  <a:lnTo>
                    <a:pt x="5013959" y="0"/>
                  </a:lnTo>
                  <a:close/>
                </a:path>
              </a:pathLst>
            </a:custGeom>
            <a:solidFill>
              <a:srgbClr val="D217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7138904" y="2243327"/>
              <a:ext cx="121920" cy="8044180"/>
            </a:xfrm>
            <a:custGeom>
              <a:avLst/>
              <a:gdLst/>
              <a:ahLst/>
              <a:cxnLst/>
              <a:rect l="l" t="t" r="r" b="b"/>
              <a:pathLst>
                <a:path w="121919" h="8044180">
                  <a:moveTo>
                    <a:pt x="121919" y="0"/>
                  </a:moveTo>
                  <a:lnTo>
                    <a:pt x="0" y="0"/>
                  </a:lnTo>
                  <a:lnTo>
                    <a:pt x="0" y="8043668"/>
                  </a:lnTo>
                  <a:lnTo>
                    <a:pt x="121919" y="8043668"/>
                  </a:lnTo>
                  <a:lnTo>
                    <a:pt x="121919" y="0"/>
                  </a:lnTo>
                  <a:close/>
                </a:path>
              </a:pathLst>
            </a:custGeom>
            <a:solidFill>
              <a:srgbClr val="1D1F1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0" y="0"/>
              <a:ext cx="1283335" cy="1762125"/>
            </a:xfrm>
            <a:custGeom>
              <a:avLst/>
              <a:gdLst/>
              <a:ahLst/>
              <a:cxnLst/>
              <a:rect l="l" t="t" r="r" b="b"/>
              <a:pathLst>
                <a:path w="1283335" h="1762125">
                  <a:moveTo>
                    <a:pt x="0" y="1761744"/>
                  </a:moveTo>
                  <a:lnTo>
                    <a:pt x="1283208" y="1761744"/>
                  </a:lnTo>
                  <a:lnTo>
                    <a:pt x="1283208" y="0"/>
                  </a:lnTo>
                  <a:lnTo>
                    <a:pt x="0" y="0"/>
                  </a:lnTo>
                  <a:lnTo>
                    <a:pt x="0" y="1761744"/>
                  </a:lnTo>
                  <a:close/>
                </a:path>
              </a:pathLst>
            </a:custGeom>
            <a:solidFill>
              <a:srgbClr val="D217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27432" y="1030224"/>
              <a:ext cx="10869295" cy="125095"/>
            </a:xfrm>
            <a:custGeom>
              <a:avLst/>
              <a:gdLst/>
              <a:ahLst/>
              <a:cxnLst/>
              <a:rect l="l" t="t" r="r" b="b"/>
              <a:pathLst>
                <a:path w="10869295" h="125094">
                  <a:moveTo>
                    <a:pt x="10869168" y="0"/>
                  </a:moveTo>
                  <a:lnTo>
                    <a:pt x="0" y="0"/>
                  </a:lnTo>
                  <a:lnTo>
                    <a:pt x="0" y="124968"/>
                  </a:lnTo>
                  <a:lnTo>
                    <a:pt x="10869168" y="124968"/>
                  </a:lnTo>
                  <a:lnTo>
                    <a:pt x="10869168" y="0"/>
                  </a:lnTo>
                  <a:close/>
                </a:path>
              </a:pathLst>
            </a:custGeom>
            <a:solidFill>
              <a:srgbClr val="69131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4660880" y="0"/>
              <a:ext cx="2484119" cy="2484120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67735" y="7103219"/>
              <a:ext cx="15843132" cy="2972731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7333976" y="0"/>
            <a:ext cx="954405" cy="3386454"/>
          </a:xfrm>
          <a:custGeom>
            <a:avLst/>
            <a:gdLst/>
            <a:ahLst/>
            <a:cxnLst/>
            <a:rect l="l" t="t" r="r" b="b"/>
            <a:pathLst>
              <a:path w="954405" h="3386454">
                <a:moveTo>
                  <a:pt x="0" y="3386328"/>
                </a:moveTo>
                <a:lnTo>
                  <a:pt x="954024" y="3386328"/>
                </a:lnTo>
                <a:lnTo>
                  <a:pt x="954024" y="0"/>
                </a:lnTo>
                <a:lnTo>
                  <a:pt x="0" y="0"/>
                </a:lnTo>
                <a:lnTo>
                  <a:pt x="0" y="3386328"/>
                </a:lnTo>
                <a:close/>
              </a:path>
            </a:pathLst>
          </a:custGeom>
          <a:solidFill>
            <a:srgbClr val="A71C18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1072896" y="7181088"/>
            <a:ext cx="2212975" cy="2078989"/>
            <a:chOff x="1072896" y="7181088"/>
            <a:chExt cx="2212975" cy="2078989"/>
          </a:xfrm>
        </p:grpSpPr>
        <p:sp>
          <p:nvSpPr>
            <p:cNvPr id="4" name="object 4"/>
            <p:cNvSpPr/>
            <p:nvPr/>
          </p:nvSpPr>
          <p:spPr>
            <a:xfrm>
              <a:off x="1072896" y="7370064"/>
              <a:ext cx="1887220" cy="1889760"/>
            </a:xfrm>
            <a:custGeom>
              <a:avLst/>
              <a:gdLst/>
              <a:ahLst/>
              <a:cxnLst/>
              <a:rect l="l" t="t" r="r" b="b"/>
              <a:pathLst>
                <a:path w="1887220" h="1889759">
                  <a:moveTo>
                    <a:pt x="943355" y="0"/>
                  </a:moveTo>
                  <a:lnTo>
                    <a:pt x="894815" y="1229"/>
                  </a:lnTo>
                  <a:lnTo>
                    <a:pt x="846911" y="4878"/>
                  </a:lnTo>
                  <a:lnTo>
                    <a:pt x="799703" y="10887"/>
                  </a:lnTo>
                  <a:lnTo>
                    <a:pt x="753250" y="19196"/>
                  </a:lnTo>
                  <a:lnTo>
                    <a:pt x="707612" y="29747"/>
                  </a:lnTo>
                  <a:lnTo>
                    <a:pt x="662848" y="42479"/>
                  </a:lnTo>
                  <a:lnTo>
                    <a:pt x="619017" y="57335"/>
                  </a:lnTo>
                  <a:lnTo>
                    <a:pt x="576179" y="74253"/>
                  </a:lnTo>
                  <a:lnTo>
                    <a:pt x="534392" y="93175"/>
                  </a:lnTo>
                  <a:lnTo>
                    <a:pt x="493717" y="114041"/>
                  </a:lnTo>
                  <a:lnTo>
                    <a:pt x="454212" y="136793"/>
                  </a:lnTo>
                  <a:lnTo>
                    <a:pt x="415937" y="161370"/>
                  </a:lnTo>
                  <a:lnTo>
                    <a:pt x="378951" y="187714"/>
                  </a:lnTo>
                  <a:lnTo>
                    <a:pt x="343313" y="215764"/>
                  </a:lnTo>
                  <a:lnTo>
                    <a:pt x="309083" y="245462"/>
                  </a:lnTo>
                  <a:lnTo>
                    <a:pt x="276320" y="276748"/>
                  </a:lnTo>
                  <a:lnTo>
                    <a:pt x="245083" y="309563"/>
                  </a:lnTo>
                  <a:lnTo>
                    <a:pt x="215431" y="343848"/>
                  </a:lnTo>
                  <a:lnTo>
                    <a:pt x="187425" y="379543"/>
                  </a:lnTo>
                  <a:lnTo>
                    <a:pt x="161122" y="416588"/>
                  </a:lnTo>
                  <a:lnTo>
                    <a:pt x="136583" y="454925"/>
                  </a:lnTo>
                  <a:lnTo>
                    <a:pt x="113867" y="494494"/>
                  </a:lnTo>
                  <a:lnTo>
                    <a:pt x="93033" y="535235"/>
                  </a:lnTo>
                  <a:lnTo>
                    <a:pt x="74140" y="577089"/>
                  </a:lnTo>
                  <a:lnTo>
                    <a:pt x="57247" y="619998"/>
                  </a:lnTo>
                  <a:lnTo>
                    <a:pt x="42415" y="663901"/>
                  </a:lnTo>
                  <a:lnTo>
                    <a:pt x="29702" y="708739"/>
                  </a:lnTo>
                  <a:lnTo>
                    <a:pt x="19167" y="754453"/>
                  </a:lnTo>
                  <a:lnTo>
                    <a:pt x="10870" y="800984"/>
                  </a:lnTo>
                  <a:lnTo>
                    <a:pt x="4870" y="848271"/>
                  </a:lnTo>
                  <a:lnTo>
                    <a:pt x="1227" y="896256"/>
                  </a:lnTo>
                  <a:lnTo>
                    <a:pt x="0" y="944880"/>
                  </a:lnTo>
                  <a:lnTo>
                    <a:pt x="1227" y="993503"/>
                  </a:lnTo>
                  <a:lnTo>
                    <a:pt x="4870" y="1041488"/>
                  </a:lnTo>
                  <a:lnTo>
                    <a:pt x="10870" y="1088775"/>
                  </a:lnTo>
                  <a:lnTo>
                    <a:pt x="19167" y="1135306"/>
                  </a:lnTo>
                  <a:lnTo>
                    <a:pt x="29702" y="1181020"/>
                  </a:lnTo>
                  <a:lnTo>
                    <a:pt x="42415" y="1225858"/>
                  </a:lnTo>
                  <a:lnTo>
                    <a:pt x="57247" y="1269761"/>
                  </a:lnTo>
                  <a:lnTo>
                    <a:pt x="74140" y="1312670"/>
                  </a:lnTo>
                  <a:lnTo>
                    <a:pt x="93033" y="1354524"/>
                  </a:lnTo>
                  <a:lnTo>
                    <a:pt x="113867" y="1395265"/>
                  </a:lnTo>
                  <a:lnTo>
                    <a:pt x="136583" y="1434834"/>
                  </a:lnTo>
                  <a:lnTo>
                    <a:pt x="161122" y="1473171"/>
                  </a:lnTo>
                  <a:lnTo>
                    <a:pt x="187425" y="1510216"/>
                  </a:lnTo>
                  <a:lnTo>
                    <a:pt x="215431" y="1545911"/>
                  </a:lnTo>
                  <a:lnTo>
                    <a:pt x="245083" y="1580196"/>
                  </a:lnTo>
                  <a:lnTo>
                    <a:pt x="276320" y="1613011"/>
                  </a:lnTo>
                  <a:lnTo>
                    <a:pt x="309083" y="1644297"/>
                  </a:lnTo>
                  <a:lnTo>
                    <a:pt x="343313" y="1673995"/>
                  </a:lnTo>
                  <a:lnTo>
                    <a:pt x="378951" y="1702045"/>
                  </a:lnTo>
                  <a:lnTo>
                    <a:pt x="415937" y="1728389"/>
                  </a:lnTo>
                  <a:lnTo>
                    <a:pt x="454212" y="1752966"/>
                  </a:lnTo>
                  <a:lnTo>
                    <a:pt x="493717" y="1775718"/>
                  </a:lnTo>
                  <a:lnTo>
                    <a:pt x="534392" y="1796584"/>
                  </a:lnTo>
                  <a:lnTo>
                    <a:pt x="576179" y="1815506"/>
                  </a:lnTo>
                  <a:lnTo>
                    <a:pt x="619017" y="1832424"/>
                  </a:lnTo>
                  <a:lnTo>
                    <a:pt x="662848" y="1847280"/>
                  </a:lnTo>
                  <a:lnTo>
                    <a:pt x="707612" y="1860012"/>
                  </a:lnTo>
                  <a:lnTo>
                    <a:pt x="753250" y="1870563"/>
                  </a:lnTo>
                  <a:lnTo>
                    <a:pt x="799703" y="1878872"/>
                  </a:lnTo>
                  <a:lnTo>
                    <a:pt x="846911" y="1884881"/>
                  </a:lnTo>
                  <a:lnTo>
                    <a:pt x="894815" y="1888530"/>
                  </a:lnTo>
                  <a:lnTo>
                    <a:pt x="943355" y="1889760"/>
                  </a:lnTo>
                  <a:lnTo>
                    <a:pt x="991896" y="1888530"/>
                  </a:lnTo>
                  <a:lnTo>
                    <a:pt x="1039800" y="1884881"/>
                  </a:lnTo>
                  <a:lnTo>
                    <a:pt x="1087008" y="1878872"/>
                  </a:lnTo>
                  <a:lnTo>
                    <a:pt x="1133461" y="1870563"/>
                  </a:lnTo>
                  <a:lnTo>
                    <a:pt x="1179099" y="1860012"/>
                  </a:lnTo>
                  <a:lnTo>
                    <a:pt x="1223863" y="1847280"/>
                  </a:lnTo>
                  <a:lnTo>
                    <a:pt x="1267694" y="1832424"/>
                  </a:lnTo>
                  <a:lnTo>
                    <a:pt x="1310532" y="1815506"/>
                  </a:lnTo>
                  <a:lnTo>
                    <a:pt x="1352319" y="1796584"/>
                  </a:lnTo>
                  <a:lnTo>
                    <a:pt x="1392994" y="1775718"/>
                  </a:lnTo>
                  <a:lnTo>
                    <a:pt x="1432499" y="1752966"/>
                  </a:lnTo>
                  <a:lnTo>
                    <a:pt x="1470774" y="1728389"/>
                  </a:lnTo>
                  <a:lnTo>
                    <a:pt x="1507760" y="1702045"/>
                  </a:lnTo>
                  <a:lnTo>
                    <a:pt x="1543398" y="1673995"/>
                  </a:lnTo>
                  <a:lnTo>
                    <a:pt x="1577628" y="1644297"/>
                  </a:lnTo>
                  <a:lnTo>
                    <a:pt x="1610391" y="1613011"/>
                  </a:lnTo>
                  <a:lnTo>
                    <a:pt x="1641628" y="1580196"/>
                  </a:lnTo>
                  <a:lnTo>
                    <a:pt x="1671280" y="1545911"/>
                  </a:lnTo>
                  <a:lnTo>
                    <a:pt x="1699286" y="1510216"/>
                  </a:lnTo>
                  <a:lnTo>
                    <a:pt x="1725589" y="1473171"/>
                  </a:lnTo>
                  <a:lnTo>
                    <a:pt x="1750128" y="1434834"/>
                  </a:lnTo>
                  <a:lnTo>
                    <a:pt x="1772844" y="1395265"/>
                  </a:lnTo>
                  <a:lnTo>
                    <a:pt x="1793678" y="1354524"/>
                  </a:lnTo>
                  <a:lnTo>
                    <a:pt x="1812571" y="1312670"/>
                  </a:lnTo>
                  <a:lnTo>
                    <a:pt x="1829464" y="1269761"/>
                  </a:lnTo>
                  <a:lnTo>
                    <a:pt x="1844296" y="1225858"/>
                  </a:lnTo>
                  <a:lnTo>
                    <a:pt x="1857009" y="1181020"/>
                  </a:lnTo>
                  <a:lnTo>
                    <a:pt x="1867544" y="1135306"/>
                  </a:lnTo>
                  <a:lnTo>
                    <a:pt x="1875841" y="1088775"/>
                  </a:lnTo>
                  <a:lnTo>
                    <a:pt x="1881841" y="1041488"/>
                  </a:lnTo>
                  <a:lnTo>
                    <a:pt x="1885484" y="993503"/>
                  </a:lnTo>
                  <a:lnTo>
                    <a:pt x="1886712" y="944880"/>
                  </a:lnTo>
                  <a:lnTo>
                    <a:pt x="1885484" y="896256"/>
                  </a:lnTo>
                  <a:lnTo>
                    <a:pt x="1881841" y="848271"/>
                  </a:lnTo>
                  <a:lnTo>
                    <a:pt x="1875841" y="800984"/>
                  </a:lnTo>
                  <a:lnTo>
                    <a:pt x="1867544" y="754453"/>
                  </a:lnTo>
                  <a:lnTo>
                    <a:pt x="1857009" y="708739"/>
                  </a:lnTo>
                  <a:lnTo>
                    <a:pt x="1844296" y="663901"/>
                  </a:lnTo>
                  <a:lnTo>
                    <a:pt x="1829464" y="619998"/>
                  </a:lnTo>
                  <a:lnTo>
                    <a:pt x="1812571" y="577089"/>
                  </a:lnTo>
                  <a:lnTo>
                    <a:pt x="1793678" y="535235"/>
                  </a:lnTo>
                  <a:lnTo>
                    <a:pt x="1772844" y="494494"/>
                  </a:lnTo>
                  <a:lnTo>
                    <a:pt x="1750128" y="454925"/>
                  </a:lnTo>
                  <a:lnTo>
                    <a:pt x="1725589" y="416588"/>
                  </a:lnTo>
                  <a:lnTo>
                    <a:pt x="1699286" y="379543"/>
                  </a:lnTo>
                  <a:lnTo>
                    <a:pt x="1671280" y="343848"/>
                  </a:lnTo>
                  <a:lnTo>
                    <a:pt x="1641628" y="309563"/>
                  </a:lnTo>
                  <a:lnTo>
                    <a:pt x="1610391" y="276748"/>
                  </a:lnTo>
                  <a:lnTo>
                    <a:pt x="1577628" y="245462"/>
                  </a:lnTo>
                  <a:lnTo>
                    <a:pt x="1543398" y="215764"/>
                  </a:lnTo>
                  <a:lnTo>
                    <a:pt x="1507760" y="187714"/>
                  </a:lnTo>
                  <a:lnTo>
                    <a:pt x="1470774" y="161370"/>
                  </a:lnTo>
                  <a:lnTo>
                    <a:pt x="1432499" y="136793"/>
                  </a:lnTo>
                  <a:lnTo>
                    <a:pt x="1392994" y="114041"/>
                  </a:lnTo>
                  <a:lnTo>
                    <a:pt x="1352319" y="93175"/>
                  </a:lnTo>
                  <a:lnTo>
                    <a:pt x="1310532" y="74253"/>
                  </a:lnTo>
                  <a:lnTo>
                    <a:pt x="1267694" y="57335"/>
                  </a:lnTo>
                  <a:lnTo>
                    <a:pt x="1223863" y="42479"/>
                  </a:lnTo>
                  <a:lnTo>
                    <a:pt x="1179099" y="29747"/>
                  </a:lnTo>
                  <a:lnTo>
                    <a:pt x="1133461" y="19196"/>
                  </a:lnTo>
                  <a:lnTo>
                    <a:pt x="1087008" y="10887"/>
                  </a:lnTo>
                  <a:lnTo>
                    <a:pt x="1039800" y="4878"/>
                  </a:lnTo>
                  <a:lnTo>
                    <a:pt x="991896" y="1229"/>
                  </a:lnTo>
                  <a:lnTo>
                    <a:pt x="943355" y="0"/>
                  </a:lnTo>
                  <a:close/>
                </a:path>
              </a:pathLst>
            </a:custGeom>
            <a:solidFill>
              <a:srgbClr val="CF162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965960" y="7181088"/>
              <a:ext cx="1320165" cy="1320165"/>
            </a:xfrm>
            <a:custGeom>
              <a:avLst/>
              <a:gdLst/>
              <a:ahLst/>
              <a:cxnLst/>
              <a:rect l="l" t="t" r="r" b="b"/>
              <a:pathLst>
                <a:path w="1320164" h="1320165">
                  <a:moveTo>
                    <a:pt x="659891" y="0"/>
                  </a:moveTo>
                  <a:lnTo>
                    <a:pt x="607383" y="2044"/>
                  </a:lnTo>
                  <a:lnTo>
                    <a:pt x="555672" y="8130"/>
                  </a:lnTo>
                  <a:lnTo>
                    <a:pt x="504948" y="18180"/>
                  </a:lnTo>
                  <a:lnTo>
                    <a:pt x="455397" y="32121"/>
                  </a:lnTo>
                  <a:lnTo>
                    <a:pt x="407209" y="49879"/>
                  </a:lnTo>
                  <a:lnTo>
                    <a:pt x="360572" y="71378"/>
                  </a:lnTo>
                  <a:lnTo>
                    <a:pt x="315673" y="96543"/>
                  </a:lnTo>
                  <a:lnTo>
                    <a:pt x="272702" y="125301"/>
                  </a:lnTo>
                  <a:lnTo>
                    <a:pt x="231846" y="157576"/>
                  </a:lnTo>
                  <a:lnTo>
                    <a:pt x="193294" y="193293"/>
                  </a:lnTo>
                  <a:lnTo>
                    <a:pt x="157503" y="231939"/>
                  </a:lnTo>
                  <a:lnTo>
                    <a:pt x="125301" y="272702"/>
                  </a:lnTo>
                  <a:lnTo>
                    <a:pt x="96543" y="315673"/>
                  </a:lnTo>
                  <a:lnTo>
                    <a:pt x="71378" y="360572"/>
                  </a:lnTo>
                  <a:lnTo>
                    <a:pt x="49826" y="407352"/>
                  </a:lnTo>
                  <a:lnTo>
                    <a:pt x="32090" y="455507"/>
                  </a:lnTo>
                  <a:lnTo>
                    <a:pt x="18166" y="505020"/>
                  </a:lnTo>
                  <a:lnTo>
                    <a:pt x="8125" y="555709"/>
                  </a:lnTo>
                  <a:lnTo>
                    <a:pt x="2044" y="607383"/>
                  </a:lnTo>
                  <a:lnTo>
                    <a:pt x="0" y="659891"/>
                  </a:lnTo>
                  <a:lnTo>
                    <a:pt x="2044" y="712400"/>
                  </a:lnTo>
                  <a:lnTo>
                    <a:pt x="8130" y="764111"/>
                  </a:lnTo>
                  <a:lnTo>
                    <a:pt x="18180" y="814835"/>
                  </a:lnTo>
                  <a:lnTo>
                    <a:pt x="32121" y="864386"/>
                  </a:lnTo>
                  <a:lnTo>
                    <a:pt x="49879" y="912574"/>
                  </a:lnTo>
                  <a:lnTo>
                    <a:pt x="71378" y="959211"/>
                  </a:lnTo>
                  <a:lnTo>
                    <a:pt x="96543" y="1004110"/>
                  </a:lnTo>
                  <a:lnTo>
                    <a:pt x="125301" y="1047081"/>
                  </a:lnTo>
                  <a:lnTo>
                    <a:pt x="157576" y="1087937"/>
                  </a:lnTo>
                  <a:lnTo>
                    <a:pt x="193294" y="1126489"/>
                  </a:lnTo>
                  <a:lnTo>
                    <a:pt x="231846" y="1162207"/>
                  </a:lnTo>
                  <a:lnTo>
                    <a:pt x="272702" y="1194482"/>
                  </a:lnTo>
                  <a:lnTo>
                    <a:pt x="315673" y="1223240"/>
                  </a:lnTo>
                  <a:lnTo>
                    <a:pt x="360572" y="1248405"/>
                  </a:lnTo>
                  <a:lnTo>
                    <a:pt x="407209" y="1269904"/>
                  </a:lnTo>
                  <a:lnTo>
                    <a:pt x="455397" y="1287662"/>
                  </a:lnTo>
                  <a:lnTo>
                    <a:pt x="504948" y="1301603"/>
                  </a:lnTo>
                  <a:lnTo>
                    <a:pt x="555672" y="1311653"/>
                  </a:lnTo>
                  <a:lnTo>
                    <a:pt x="607383" y="1317739"/>
                  </a:lnTo>
                  <a:lnTo>
                    <a:pt x="659891" y="1319783"/>
                  </a:lnTo>
                  <a:lnTo>
                    <a:pt x="712400" y="1317739"/>
                  </a:lnTo>
                  <a:lnTo>
                    <a:pt x="764111" y="1311653"/>
                  </a:lnTo>
                  <a:lnTo>
                    <a:pt x="814835" y="1301603"/>
                  </a:lnTo>
                  <a:lnTo>
                    <a:pt x="864386" y="1287662"/>
                  </a:lnTo>
                  <a:lnTo>
                    <a:pt x="884744" y="1280159"/>
                  </a:lnTo>
                  <a:lnTo>
                    <a:pt x="659891" y="1280159"/>
                  </a:lnTo>
                  <a:lnTo>
                    <a:pt x="610528" y="1278236"/>
                  </a:lnTo>
                  <a:lnTo>
                    <a:pt x="561919" y="1272513"/>
                  </a:lnTo>
                  <a:lnTo>
                    <a:pt x="514239" y="1263063"/>
                  </a:lnTo>
                  <a:lnTo>
                    <a:pt x="467664" y="1249956"/>
                  </a:lnTo>
                  <a:lnTo>
                    <a:pt x="422370" y="1233265"/>
                  </a:lnTo>
                  <a:lnTo>
                    <a:pt x="378531" y="1213061"/>
                  </a:lnTo>
                  <a:lnTo>
                    <a:pt x="336322" y="1189416"/>
                  </a:lnTo>
                  <a:lnTo>
                    <a:pt x="295920" y="1162401"/>
                  </a:lnTo>
                  <a:lnTo>
                    <a:pt x="257498" y="1132088"/>
                  </a:lnTo>
                  <a:lnTo>
                    <a:pt x="221233" y="1098549"/>
                  </a:lnTo>
                  <a:lnTo>
                    <a:pt x="187695" y="1062285"/>
                  </a:lnTo>
                  <a:lnTo>
                    <a:pt x="157382" y="1023863"/>
                  </a:lnTo>
                  <a:lnTo>
                    <a:pt x="130367" y="983461"/>
                  </a:lnTo>
                  <a:lnTo>
                    <a:pt x="106722" y="941252"/>
                  </a:lnTo>
                  <a:lnTo>
                    <a:pt x="86518" y="897413"/>
                  </a:lnTo>
                  <a:lnTo>
                    <a:pt x="69827" y="852119"/>
                  </a:lnTo>
                  <a:lnTo>
                    <a:pt x="56720" y="805544"/>
                  </a:lnTo>
                  <a:lnTo>
                    <a:pt x="47270" y="757864"/>
                  </a:lnTo>
                  <a:lnTo>
                    <a:pt x="41547" y="709255"/>
                  </a:lnTo>
                  <a:lnTo>
                    <a:pt x="39623" y="659891"/>
                  </a:lnTo>
                  <a:lnTo>
                    <a:pt x="41547" y="610528"/>
                  </a:lnTo>
                  <a:lnTo>
                    <a:pt x="47270" y="561919"/>
                  </a:lnTo>
                  <a:lnTo>
                    <a:pt x="56720" y="514239"/>
                  </a:lnTo>
                  <a:lnTo>
                    <a:pt x="69827" y="467664"/>
                  </a:lnTo>
                  <a:lnTo>
                    <a:pt x="86518" y="422370"/>
                  </a:lnTo>
                  <a:lnTo>
                    <a:pt x="106722" y="378531"/>
                  </a:lnTo>
                  <a:lnTo>
                    <a:pt x="130367" y="336322"/>
                  </a:lnTo>
                  <a:lnTo>
                    <a:pt x="157382" y="295920"/>
                  </a:lnTo>
                  <a:lnTo>
                    <a:pt x="187695" y="257498"/>
                  </a:lnTo>
                  <a:lnTo>
                    <a:pt x="221233" y="221233"/>
                  </a:lnTo>
                  <a:lnTo>
                    <a:pt x="257498" y="187695"/>
                  </a:lnTo>
                  <a:lnTo>
                    <a:pt x="295920" y="157382"/>
                  </a:lnTo>
                  <a:lnTo>
                    <a:pt x="336322" y="130367"/>
                  </a:lnTo>
                  <a:lnTo>
                    <a:pt x="378531" y="106722"/>
                  </a:lnTo>
                  <a:lnTo>
                    <a:pt x="422370" y="86518"/>
                  </a:lnTo>
                  <a:lnTo>
                    <a:pt x="467664" y="69827"/>
                  </a:lnTo>
                  <a:lnTo>
                    <a:pt x="514239" y="56720"/>
                  </a:lnTo>
                  <a:lnTo>
                    <a:pt x="561919" y="47270"/>
                  </a:lnTo>
                  <a:lnTo>
                    <a:pt x="610528" y="41547"/>
                  </a:lnTo>
                  <a:lnTo>
                    <a:pt x="659891" y="39623"/>
                  </a:lnTo>
                  <a:lnTo>
                    <a:pt x="884744" y="39623"/>
                  </a:lnTo>
                  <a:lnTo>
                    <a:pt x="864386" y="32121"/>
                  </a:lnTo>
                  <a:lnTo>
                    <a:pt x="814835" y="18180"/>
                  </a:lnTo>
                  <a:lnTo>
                    <a:pt x="764111" y="8130"/>
                  </a:lnTo>
                  <a:lnTo>
                    <a:pt x="712400" y="2044"/>
                  </a:lnTo>
                  <a:lnTo>
                    <a:pt x="659891" y="0"/>
                  </a:lnTo>
                  <a:close/>
                </a:path>
                <a:path w="1320164" h="1320165">
                  <a:moveTo>
                    <a:pt x="884744" y="39623"/>
                  </a:moveTo>
                  <a:lnTo>
                    <a:pt x="659891" y="39623"/>
                  </a:lnTo>
                  <a:lnTo>
                    <a:pt x="709255" y="41547"/>
                  </a:lnTo>
                  <a:lnTo>
                    <a:pt x="757864" y="47270"/>
                  </a:lnTo>
                  <a:lnTo>
                    <a:pt x="805544" y="56720"/>
                  </a:lnTo>
                  <a:lnTo>
                    <a:pt x="852119" y="69827"/>
                  </a:lnTo>
                  <a:lnTo>
                    <a:pt x="897413" y="86518"/>
                  </a:lnTo>
                  <a:lnTo>
                    <a:pt x="941252" y="106722"/>
                  </a:lnTo>
                  <a:lnTo>
                    <a:pt x="983461" y="130367"/>
                  </a:lnTo>
                  <a:lnTo>
                    <a:pt x="1023863" y="157382"/>
                  </a:lnTo>
                  <a:lnTo>
                    <a:pt x="1062285" y="187695"/>
                  </a:lnTo>
                  <a:lnTo>
                    <a:pt x="1098550" y="221233"/>
                  </a:lnTo>
                  <a:lnTo>
                    <a:pt x="1132088" y="257498"/>
                  </a:lnTo>
                  <a:lnTo>
                    <a:pt x="1162401" y="295920"/>
                  </a:lnTo>
                  <a:lnTo>
                    <a:pt x="1189416" y="336322"/>
                  </a:lnTo>
                  <a:lnTo>
                    <a:pt x="1213061" y="378531"/>
                  </a:lnTo>
                  <a:lnTo>
                    <a:pt x="1233265" y="422370"/>
                  </a:lnTo>
                  <a:lnTo>
                    <a:pt x="1249956" y="467664"/>
                  </a:lnTo>
                  <a:lnTo>
                    <a:pt x="1263063" y="514239"/>
                  </a:lnTo>
                  <a:lnTo>
                    <a:pt x="1272513" y="561919"/>
                  </a:lnTo>
                  <a:lnTo>
                    <a:pt x="1278236" y="610528"/>
                  </a:lnTo>
                  <a:lnTo>
                    <a:pt x="1280159" y="659891"/>
                  </a:lnTo>
                  <a:lnTo>
                    <a:pt x="1278236" y="709255"/>
                  </a:lnTo>
                  <a:lnTo>
                    <a:pt x="1272513" y="757864"/>
                  </a:lnTo>
                  <a:lnTo>
                    <a:pt x="1263063" y="805544"/>
                  </a:lnTo>
                  <a:lnTo>
                    <a:pt x="1249956" y="852119"/>
                  </a:lnTo>
                  <a:lnTo>
                    <a:pt x="1233265" y="897413"/>
                  </a:lnTo>
                  <a:lnTo>
                    <a:pt x="1213061" y="941252"/>
                  </a:lnTo>
                  <a:lnTo>
                    <a:pt x="1189416" y="983461"/>
                  </a:lnTo>
                  <a:lnTo>
                    <a:pt x="1162401" y="1023863"/>
                  </a:lnTo>
                  <a:lnTo>
                    <a:pt x="1132088" y="1062285"/>
                  </a:lnTo>
                  <a:lnTo>
                    <a:pt x="1098550" y="1098549"/>
                  </a:lnTo>
                  <a:lnTo>
                    <a:pt x="1062285" y="1132088"/>
                  </a:lnTo>
                  <a:lnTo>
                    <a:pt x="1023863" y="1162401"/>
                  </a:lnTo>
                  <a:lnTo>
                    <a:pt x="983461" y="1189416"/>
                  </a:lnTo>
                  <a:lnTo>
                    <a:pt x="941252" y="1213061"/>
                  </a:lnTo>
                  <a:lnTo>
                    <a:pt x="897413" y="1233265"/>
                  </a:lnTo>
                  <a:lnTo>
                    <a:pt x="852119" y="1249956"/>
                  </a:lnTo>
                  <a:lnTo>
                    <a:pt x="805544" y="1263063"/>
                  </a:lnTo>
                  <a:lnTo>
                    <a:pt x="757864" y="1272513"/>
                  </a:lnTo>
                  <a:lnTo>
                    <a:pt x="709255" y="1278236"/>
                  </a:lnTo>
                  <a:lnTo>
                    <a:pt x="659891" y="1280159"/>
                  </a:lnTo>
                  <a:lnTo>
                    <a:pt x="884744" y="1280159"/>
                  </a:lnTo>
                  <a:lnTo>
                    <a:pt x="959211" y="1248405"/>
                  </a:lnTo>
                  <a:lnTo>
                    <a:pt x="1004110" y="1223240"/>
                  </a:lnTo>
                  <a:lnTo>
                    <a:pt x="1047081" y="1194482"/>
                  </a:lnTo>
                  <a:lnTo>
                    <a:pt x="1087937" y="1162207"/>
                  </a:lnTo>
                  <a:lnTo>
                    <a:pt x="1126489" y="1126489"/>
                  </a:lnTo>
                  <a:lnTo>
                    <a:pt x="1162207" y="1087937"/>
                  </a:lnTo>
                  <a:lnTo>
                    <a:pt x="1194482" y="1047081"/>
                  </a:lnTo>
                  <a:lnTo>
                    <a:pt x="1223240" y="1004110"/>
                  </a:lnTo>
                  <a:lnTo>
                    <a:pt x="1248405" y="959211"/>
                  </a:lnTo>
                  <a:lnTo>
                    <a:pt x="1269904" y="912574"/>
                  </a:lnTo>
                  <a:lnTo>
                    <a:pt x="1287662" y="864386"/>
                  </a:lnTo>
                  <a:lnTo>
                    <a:pt x="1301603" y="814835"/>
                  </a:lnTo>
                  <a:lnTo>
                    <a:pt x="1311653" y="764111"/>
                  </a:lnTo>
                  <a:lnTo>
                    <a:pt x="1317739" y="712400"/>
                  </a:lnTo>
                  <a:lnTo>
                    <a:pt x="1319784" y="659891"/>
                  </a:lnTo>
                  <a:lnTo>
                    <a:pt x="1317737" y="607383"/>
                  </a:lnTo>
                  <a:lnTo>
                    <a:pt x="1311646" y="555672"/>
                  </a:lnTo>
                  <a:lnTo>
                    <a:pt x="1301583" y="504948"/>
                  </a:lnTo>
                  <a:lnTo>
                    <a:pt x="1287621" y="455397"/>
                  </a:lnTo>
                  <a:lnTo>
                    <a:pt x="1269838" y="407209"/>
                  </a:lnTo>
                  <a:lnTo>
                    <a:pt x="1248405" y="360736"/>
                  </a:lnTo>
                  <a:lnTo>
                    <a:pt x="1223240" y="315841"/>
                  </a:lnTo>
                  <a:lnTo>
                    <a:pt x="1194482" y="272848"/>
                  </a:lnTo>
                  <a:lnTo>
                    <a:pt x="1162122" y="231846"/>
                  </a:lnTo>
                  <a:lnTo>
                    <a:pt x="1126489" y="193293"/>
                  </a:lnTo>
                  <a:lnTo>
                    <a:pt x="1087937" y="157576"/>
                  </a:lnTo>
                  <a:lnTo>
                    <a:pt x="1047081" y="125301"/>
                  </a:lnTo>
                  <a:lnTo>
                    <a:pt x="1004110" y="96543"/>
                  </a:lnTo>
                  <a:lnTo>
                    <a:pt x="959211" y="71378"/>
                  </a:lnTo>
                  <a:lnTo>
                    <a:pt x="912574" y="49879"/>
                  </a:lnTo>
                  <a:lnTo>
                    <a:pt x="884744" y="39623"/>
                  </a:lnTo>
                  <a:close/>
                </a:path>
              </a:pathLst>
            </a:custGeom>
            <a:solidFill>
              <a:srgbClr val="1D1F1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/>
          <p:nvPr/>
        </p:nvSpPr>
        <p:spPr>
          <a:xfrm>
            <a:off x="17215104" y="0"/>
            <a:ext cx="119380" cy="8214359"/>
          </a:xfrm>
          <a:custGeom>
            <a:avLst/>
            <a:gdLst/>
            <a:ahLst/>
            <a:cxnLst/>
            <a:rect l="l" t="t" r="r" b="b"/>
            <a:pathLst>
              <a:path w="119380" h="8214359">
                <a:moveTo>
                  <a:pt x="0" y="8214359"/>
                </a:moveTo>
                <a:lnTo>
                  <a:pt x="118871" y="8214359"/>
                </a:lnTo>
                <a:lnTo>
                  <a:pt x="118871" y="0"/>
                </a:lnTo>
                <a:lnTo>
                  <a:pt x="0" y="0"/>
                </a:lnTo>
                <a:lnTo>
                  <a:pt x="0" y="821435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67056" y="4401311"/>
            <a:ext cx="10869295" cy="125095"/>
          </a:xfrm>
          <a:custGeom>
            <a:avLst/>
            <a:gdLst/>
            <a:ahLst/>
            <a:cxnLst/>
            <a:rect l="l" t="t" r="r" b="b"/>
            <a:pathLst>
              <a:path w="10869295" h="125095">
                <a:moveTo>
                  <a:pt x="10869168" y="0"/>
                </a:moveTo>
                <a:lnTo>
                  <a:pt x="0" y="0"/>
                </a:lnTo>
                <a:lnTo>
                  <a:pt x="0" y="124967"/>
                </a:lnTo>
                <a:lnTo>
                  <a:pt x="10869168" y="124967"/>
                </a:lnTo>
                <a:lnTo>
                  <a:pt x="1086916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0" y="0"/>
            <a:ext cx="271780" cy="960119"/>
          </a:xfrm>
          <a:custGeom>
            <a:avLst/>
            <a:gdLst/>
            <a:ahLst/>
            <a:cxnLst/>
            <a:rect l="l" t="t" r="r" b="b"/>
            <a:pathLst>
              <a:path w="271780" h="960119">
                <a:moveTo>
                  <a:pt x="0" y="960120"/>
                </a:moveTo>
                <a:lnTo>
                  <a:pt x="271272" y="960120"/>
                </a:lnTo>
                <a:lnTo>
                  <a:pt x="271272" y="0"/>
                </a:lnTo>
                <a:lnTo>
                  <a:pt x="0" y="0"/>
                </a:lnTo>
                <a:lnTo>
                  <a:pt x="0" y="960120"/>
                </a:lnTo>
                <a:close/>
              </a:path>
            </a:pathLst>
          </a:custGeom>
          <a:solidFill>
            <a:srgbClr val="D2171A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9" name="object 9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97991" y="588263"/>
            <a:ext cx="1892808" cy="1365503"/>
          </a:xfrm>
          <a:prstGeom prst="rect">
            <a:avLst/>
          </a:prstGeom>
        </p:spPr>
      </p:pic>
      <p:sp>
        <p:nvSpPr>
          <p:cNvPr id="10" name="object 10"/>
          <p:cNvSpPr txBox="1"/>
          <p:nvPr/>
        </p:nvSpPr>
        <p:spPr>
          <a:xfrm>
            <a:off x="14200632" y="0"/>
            <a:ext cx="3014980" cy="3386454"/>
          </a:xfrm>
          <a:prstGeom prst="rect">
            <a:avLst/>
          </a:prstGeom>
          <a:solidFill>
            <a:srgbClr val="A71C18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2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4050">
              <a:latin typeface="Times New Roman"/>
              <a:cs typeface="Times New Roman"/>
            </a:endParaRPr>
          </a:p>
          <a:p>
            <a:pPr marL="523240" marR="73660">
              <a:lnSpc>
                <a:spcPct val="100000"/>
              </a:lnSpc>
              <a:spcBef>
                <a:spcPts val="5"/>
              </a:spcBef>
            </a:pPr>
            <a:r>
              <a:rPr sz="2800" spc="-30" dirty="0">
                <a:solidFill>
                  <a:srgbClr val="F1F1F1"/>
                </a:solidFill>
                <a:latin typeface="Calibri"/>
                <a:cs typeface="Calibri"/>
              </a:rPr>
              <a:t>C</a:t>
            </a:r>
            <a:r>
              <a:rPr sz="2800" spc="-10" dirty="0">
                <a:solidFill>
                  <a:srgbClr val="F1F1F1"/>
                </a:solidFill>
                <a:latin typeface="Calibri"/>
                <a:cs typeface="Calibri"/>
              </a:rPr>
              <a:t>O</a:t>
            </a:r>
            <a:r>
              <a:rPr sz="2800" spc="5" dirty="0">
                <a:solidFill>
                  <a:srgbClr val="F1F1F1"/>
                </a:solidFill>
                <a:latin typeface="Calibri"/>
                <a:cs typeface="Calibri"/>
              </a:rPr>
              <a:t>MUN</a:t>
            </a:r>
            <a:r>
              <a:rPr sz="2800" spc="-15" dirty="0">
                <a:solidFill>
                  <a:srgbClr val="F1F1F1"/>
                </a:solidFill>
                <a:latin typeface="Calibri"/>
                <a:cs typeface="Calibri"/>
              </a:rPr>
              <a:t>ICA</a:t>
            </a:r>
            <a:r>
              <a:rPr sz="2800" spc="-10" dirty="0">
                <a:solidFill>
                  <a:srgbClr val="F1F1F1"/>
                </a:solidFill>
                <a:latin typeface="Calibri"/>
                <a:cs typeface="Calibri"/>
              </a:rPr>
              <a:t>CIÓ</a:t>
            </a:r>
            <a:r>
              <a:rPr sz="2800" dirty="0">
                <a:solidFill>
                  <a:srgbClr val="F1F1F1"/>
                </a:solidFill>
                <a:latin typeface="Calibri"/>
                <a:cs typeface="Calibri"/>
              </a:rPr>
              <a:t>N  </a:t>
            </a:r>
            <a:r>
              <a:rPr sz="2800" spc="-40" dirty="0">
                <a:solidFill>
                  <a:srgbClr val="F1F1F1"/>
                </a:solidFill>
                <a:latin typeface="Calibri"/>
                <a:cs typeface="Calibri"/>
              </a:rPr>
              <a:t>ESCRITA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5137530" y="5043042"/>
            <a:ext cx="9091930" cy="29674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93700" indent="-381000">
              <a:lnSpc>
                <a:spcPct val="100000"/>
              </a:lnSpc>
              <a:spcBef>
                <a:spcPts val="100"/>
              </a:spcBef>
              <a:buFont typeface="Arial MT"/>
              <a:buChar char="•"/>
              <a:tabLst>
                <a:tab pos="393700" algn="l"/>
              </a:tabLst>
            </a:pPr>
            <a:r>
              <a:rPr sz="4800" b="1" spc="-10" dirty="0">
                <a:latin typeface="Calibri"/>
                <a:cs typeface="Calibri"/>
              </a:rPr>
              <a:t>Información</a:t>
            </a:r>
            <a:r>
              <a:rPr sz="4800" b="1" spc="-40" dirty="0">
                <a:latin typeface="Calibri"/>
                <a:cs typeface="Calibri"/>
              </a:rPr>
              <a:t> </a:t>
            </a:r>
            <a:r>
              <a:rPr sz="4800" b="1" spc="-25" dirty="0">
                <a:latin typeface="Calibri"/>
                <a:cs typeface="Calibri"/>
              </a:rPr>
              <a:t>general</a:t>
            </a:r>
            <a:endParaRPr sz="4800" dirty="0">
              <a:latin typeface="Calibri"/>
              <a:cs typeface="Calibri"/>
            </a:endParaRPr>
          </a:p>
          <a:p>
            <a:pPr marL="393700" indent="-381000">
              <a:lnSpc>
                <a:spcPct val="100000"/>
              </a:lnSpc>
              <a:buFont typeface="Arial MT"/>
              <a:buChar char="•"/>
              <a:tabLst>
                <a:tab pos="393700" algn="l"/>
              </a:tabLst>
            </a:pPr>
            <a:r>
              <a:rPr sz="4800" b="1" spc="-20" dirty="0">
                <a:latin typeface="Calibri"/>
                <a:cs typeface="Calibri"/>
              </a:rPr>
              <a:t>Requisito</a:t>
            </a:r>
            <a:r>
              <a:rPr sz="4800" b="1" spc="-40" dirty="0">
                <a:latin typeface="Calibri"/>
                <a:cs typeface="Calibri"/>
              </a:rPr>
              <a:t> </a:t>
            </a:r>
            <a:r>
              <a:rPr sz="4800" b="1" dirty="0">
                <a:latin typeface="Calibri"/>
                <a:cs typeface="Calibri"/>
              </a:rPr>
              <a:t>de</a:t>
            </a:r>
            <a:r>
              <a:rPr sz="4800" b="1" spc="-15" dirty="0">
                <a:latin typeface="Calibri"/>
                <a:cs typeface="Calibri"/>
              </a:rPr>
              <a:t> </a:t>
            </a:r>
            <a:r>
              <a:rPr sz="4800" b="1" spc="-25" dirty="0">
                <a:latin typeface="Calibri"/>
                <a:cs typeface="Calibri"/>
              </a:rPr>
              <a:t>grado</a:t>
            </a:r>
            <a:endParaRPr sz="4800" dirty="0">
              <a:latin typeface="Calibri"/>
              <a:cs typeface="Calibri"/>
            </a:endParaRPr>
          </a:p>
          <a:p>
            <a:pPr marL="393700" indent="-381000">
              <a:lnSpc>
                <a:spcPct val="100000"/>
              </a:lnSpc>
              <a:buFont typeface="Arial MT"/>
              <a:buChar char="•"/>
              <a:tabLst>
                <a:tab pos="393700" algn="l"/>
              </a:tabLst>
            </a:pPr>
            <a:r>
              <a:rPr sz="4800" b="1" spc="-10" dirty="0">
                <a:latin typeface="Calibri"/>
                <a:cs typeface="Calibri"/>
              </a:rPr>
              <a:t>Metodología</a:t>
            </a:r>
            <a:endParaRPr sz="4800" dirty="0">
              <a:latin typeface="Calibri"/>
              <a:cs typeface="Calibri"/>
            </a:endParaRPr>
          </a:p>
          <a:p>
            <a:pPr marL="393700" indent="-381000">
              <a:lnSpc>
                <a:spcPct val="100000"/>
              </a:lnSpc>
              <a:spcBef>
                <a:spcPts val="5"/>
              </a:spcBef>
              <a:buFont typeface="Arial MT"/>
              <a:buChar char="•"/>
              <a:tabLst>
                <a:tab pos="393700" algn="l"/>
              </a:tabLst>
            </a:pPr>
            <a:r>
              <a:rPr sz="4800" b="1" spc="-10" dirty="0">
                <a:latin typeface="Calibri"/>
                <a:cs typeface="Calibri"/>
              </a:rPr>
              <a:t>Prueba</a:t>
            </a:r>
            <a:r>
              <a:rPr sz="4800" b="1" dirty="0">
                <a:latin typeface="Calibri"/>
                <a:cs typeface="Calibri"/>
              </a:rPr>
              <a:t> de</a:t>
            </a:r>
            <a:r>
              <a:rPr sz="4800" b="1" spc="-10" dirty="0">
                <a:latin typeface="Calibri"/>
                <a:cs typeface="Calibri"/>
              </a:rPr>
              <a:t> </a:t>
            </a:r>
            <a:r>
              <a:rPr sz="4800" b="1" spc="-15" dirty="0" err="1">
                <a:latin typeface="Calibri"/>
                <a:cs typeface="Calibri"/>
              </a:rPr>
              <a:t>conocimiento</a:t>
            </a:r>
            <a:endParaRPr sz="4800" dirty="0">
              <a:latin typeface="Calibri"/>
              <a:cs typeface="Calibri"/>
            </a:endParaRPr>
          </a:p>
        </p:txBody>
      </p:sp>
      <p:sp>
        <p:nvSpPr>
          <p:cNvPr id="12" name="object 12"/>
          <p:cNvSpPr txBox="1">
            <a:spLocks noGrp="1"/>
          </p:cNvSpPr>
          <p:nvPr>
            <p:ph type="title"/>
          </p:nvPr>
        </p:nvSpPr>
        <p:spPr>
          <a:xfrm>
            <a:off x="3270250" y="3123691"/>
            <a:ext cx="4676775" cy="8483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5400" dirty="0">
                <a:solidFill>
                  <a:srgbClr val="000000"/>
                </a:solidFill>
              </a:rPr>
              <a:t>GENERALI</a:t>
            </a:r>
            <a:r>
              <a:rPr sz="5400" spc="-70" dirty="0">
                <a:solidFill>
                  <a:srgbClr val="000000"/>
                </a:solidFill>
              </a:rPr>
              <a:t>D</a:t>
            </a:r>
            <a:r>
              <a:rPr sz="5400" dirty="0">
                <a:solidFill>
                  <a:srgbClr val="000000"/>
                </a:solidFill>
              </a:rPr>
              <a:t>AD</a:t>
            </a:r>
            <a:r>
              <a:rPr sz="5400" spc="-60" dirty="0">
                <a:solidFill>
                  <a:srgbClr val="000000"/>
                </a:solidFill>
              </a:rPr>
              <a:t>E</a:t>
            </a:r>
            <a:r>
              <a:rPr sz="5400" dirty="0">
                <a:solidFill>
                  <a:srgbClr val="000000"/>
                </a:solidFill>
              </a:rPr>
              <a:t>S</a:t>
            </a:r>
            <a:endParaRPr sz="540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00107" y="2987039"/>
            <a:ext cx="15892620" cy="6424842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2563366"/>
            <a:ext cx="17138904" cy="7693152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244217" y="2886893"/>
            <a:ext cx="16472535" cy="7359015"/>
            <a:chOff x="244217" y="2886893"/>
            <a:chExt cx="16472535" cy="735901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44217" y="2886893"/>
              <a:ext cx="16471907" cy="7358391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65176" y="2907789"/>
              <a:ext cx="16379952" cy="7266432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263652" y="2906268"/>
              <a:ext cx="16383000" cy="7269480"/>
            </a:xfrm>
            <a:custGeom>
              <a:avLst/>
              <a:gdLst/>
              <a:ahLst/>
              <a:cxnLst/>
              <a:rect l="l" t="t" r="r" b="b"/>
              <a:pathLst>
                <a:path w="16383000" h="7269480">
                  <a:moveTo>
                    <a:pt x="0" y="7269480"/>
                  </a:moveTo>
                  <a:lnTo>
                    <a:pt x="16383000" y="7269480"/>
                  </a:lnTo>
                  <a:lnTo>
                    <a:pt x="16383000" y="0"/>
                  </a:lnTo>
                  <a:lnTo>
                    <a:pt x="0" y="0"/>
                  </a:lnTo>
                  <a:lnTo>
                    <a:pt x="0" y="726948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109465" y="3970731"/>
            <a:ext cx="9497695" cy="124396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8000" b="1" spc="-45" dirty="0">
                <a:solidFill>
                  <a:srgbClr val="00AFEF"/>
                </a:solidFill>
                <a:latin typeface="Calibri"/>
                <a:cs typeface="Calibri"/>
              </a:rPr>
              <a:t>TEXTOS</a:t>
            </a:r>
            <a:r>
              <a:rPr sz="8000" b="1" spc="-35" dirty="0">
                <a:solidFill>
                  <a:srgbClr val="00AFEF"/>
                </a:solidFill>
                <a:latin typeface="Calibri"/>
                <a:cs typeface="Calibri"/>
              </a:rPr>
              <a:t> </a:t>
            </a:r>
            <a:r>
              <a:rPr sz="8000" b="1" spc="-30" dirty="0">
                <a:solidFill>
                  <a:srgbClr val="00AFEF"/>
                </a:solidFill>
                <a:latin typeface="Calibri"/>
                <a:cs typeface="Calibri"/>
              </a:rPr>
              <a:t>DESCRIPTIVOS</a:t>
            </a:r>
            <a:endParaRPr sz="8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367152" y="1080973"/>
            <a:ext cx="9492615" cy="124396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8000" b="1" spc="-50" dirty="0">
                <a:solidFill>
                  <a:srgbClr val="00AFEF"/>
                </a:solidFill>
                <a:latin typeface="Calibri"/>
                <a:cs typeface="Calibri"/>
              </a:rPr>
              <a:t>TEXTOS</a:t>
            </a:r>
            <a:r>
              <a:rPr sz="8000" b="1" spc="5" dirty="0">
                <a:solidFill>
                  <a:srgbClr val="00AFEF"/>
                </a:solidFill>
                <a:latin typeface="Calibri"/>
                <a:cs typeface="Calibri"/>
              </a:rPr>
              <a:t> </a:t>
            </a:r>
            <a:r>
              <a:rPr sz="8000" b="1" spc="-35" dirty="0">
                <a:solidFill>
                  <a:srgbClr val="00AFEF"/>
                </a:solidFill>
                <a:latin typeface="Calibri"/>
                <a:cs typeface="Calibri"/>
              </a:rPr>
              <a:t>DESCRIPTIVOS</a:t>
            </a:r>
            <a:endParaRPr sz="80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6839839" y="2994406"/>
            <a:ext cx="1836420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800" dirty="0">
                <a:solidFill>
                  <a:srgbClr val="FF0000"/>
                </a:solidFill>
                <a:latin typeface="Calibri"/>
                <a:cs typeface="Calibri"/>
              </a:rPr>
              <a:t>QUÉ</a:t>
            </a:r>
            <a:r>
              <a:rPr sz="4800" spc="-9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4800" spc="-20" dirty="0">
                <a:solidFill>
                  <a:srgbClr val="FF0000"/>
                </a:solidFill>
                <a:latin typeface="Calibri"/>
                <a:cs typeface="Calibri"/>
              </a:rPr>
              <a:t>ES</a:t>
            </a:r>
            <a:endParaRPr sz="48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186992" y="4744593"/>
            <a:ext cx="4961890" cy="472186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469900" marR="396875" indent="-457834">
              <a:lnSpc>
                <a:spcPct val="100000"/>
              </a:lnSpc>
              <a:spcBef>
                <a:spcPts val="105"/>
              </a:spcBef>
              <a:buFont typeface="Wingdings"/>
              <a:buChar char=""/>
              <a:tabLst>
                <a:tab pos="552450" algn="l"/>
                <a:tab pos="553085" algn="l"/>
              </a:tabLst>
            </a:pPr>
            <a:r>
              <a:rPr dirty="0"/>
              <a:t>	</a:t>
            </a:r>
            <a:r>
              <a:rPr sz="2800" dirty="0">
                <a:latin typeface="Calibri"/>
                <a:cs typeface="Calibri"/>
              </a:rPr>
              <a:t>Es </a:t>
            </a:r>
            <a:r>
              <a:rPr sz="2800" spc="-10" dirty="0">
                <a:latin typeface="Calibri"/>
                <a:cs typeface="Calibri"/>
              </a:rPr>
              <a:t>un discurso </a:t>
            </a:r>
            <a:r>
              <a:rPr sz="2800" spc="-5" dirty="0">
                <a:latin typeface="Calibri"/>
                <a:cs typeface="Calibri"/>
              </a:rPr>
              <a:t>escrito </a:t>
            </a:r>
            <a:r>
              <a:rPr sz="2800" dirty="0">
                <a:latin typeface="Calibri"/>
                <a:cs typeface="Calibri"/>
              </a:rPr>
              <a:t>u </a:t>
            </a:r>
            <a:r>
              <a:rPr sz="2800" spc="-10" dirty="0">
                <a:latin typeface="Calibri"/>
                <a:cs typeface="Calibri"/>
              </a:rPr>
              <a:t>oral </a:t>
            </a:r>
            <a:r>
              <a:rPr sz="2800" spc="-62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interna.</a:t>
            </a:r>
            <a:endParaRPr sz="2800">
              <a:latin typeface="Calibri"/>
              <a:cs typeface="Calibri"/>
            </a:endParaRPr>
          </a:p>
          <a:p>
            <a:pPr marL="469900" marR="67310" indent="-457834">
              <a:lnSpc>
                <a:spcPct val="100000"/>
              </a:lnSpc>
              <a:spcBef>
                <a:spcPts val="5"/>
              </a:spcBef>
              <a:buFont typeface="Wingdings"/>
              <a:buChar char=""/>
              <a:tabLst>
                <a:tab pos="469900" algn="l"/>
                <a:tab pos="470534" algn="l"/>
              </a:tabLst>
            </a:pPr>
            <a:r>
              <a:rPr sz="2800" spc="-20" dirty="0">
                <a:latin typeface="Calibri"/>
                <a:cs typeface="Calibri"/>
              </a:rPr>
              <a:t>Otorga </a:t>
            </a:r>
            <a:r>
              <a:rPr sz="2800" spc="-10" dirty="0">
                <a:latin typeface="Calibri"/>
                <a:cs typeface="Calibri"/>
              </a:rPr>
              <a:t>información </a:t>
            </a:r>
            <a:r>
              <a:rPr sz="2800" dirty="0">
                <a:latin typeface="Calibri"/>
                <a:cs typeface="Calibri"/>
              </a:rPr>
              <a:t>al </a:t>
            </a:r>
            <a:r>
              <a:rPr sz="2800" spc="-10" dirty="0">
                <a:latin typeface="Calibri"/>
                <a:cs typeface="Calibri"/>
              </a:rPr>
              <a:t>lector </a:t>
            </a:r>
            <a:r>
              <a:rPr sz="2800" dirty="0">
                <a:latin typeface="Calibri"/>
                <a:cs typeface="Calibri"/>
              </a:rPr>
              <a:t>u </a:t>
            </a:r>
            <a:r>
              <a:rPr sz="2800" spc="5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que </a:t>
            </a:r>
            <a:r>
              <a:rPr sz="2800" dirty="0">
                <a:latin typeface="Calibri"/>
                <a:cs typeface="Calibri"/>
              </a:rPr>
              <a:t>tiene </a:t>
            </a:r>
            <a:r>
              <a:rPr sz="2800" spc="-10" dirty="0">
                <a:latin typeface="Calibri"/>
                <a:cs typeface="Calibri"/>
              </a:rPr>
              <a:t>coherencia </a:t>
            </a:r>
            <a:r>
              <a:rPr sz="2800" spc="-20" dirty="0">
                <a:latin typeface="Calibri"/>
                <a:cs typeface="Calibri"/>
              </a:rPr>
              <a:t>oyente </a:t>
            </a:r>
            <a:r>
              <a:rPr sz="2800" spc="-15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de</a:t>
            </a:r>
            <a:r>
              <a:rPr sz="2800" spc="3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forma</a:t>
            </a:r>
            <a:r>
              <a:rPr sz="2800" spc="-2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que</a:t>
            </a:r>
            <a:r>
              <a:rPr sz="2800" spc="6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pueda</a:t>
            </a:r>
            <a:r>
              <a:rPr sz="2800" spc="4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“fabricar </a:t>
            </a:r>
            <a:r>
              <a:rPr sz="2800" spc="-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“ sus </a:t>
            </a:r>
            <a:r>
              <a:rPr sz="2800" spc="-10" dirty="0">
                <a:latin typeface="Calibri"/>
                <a:cs typeface="Calibri"/>
              </a:rPr>
              <a:t>propias representaciones </a:t>
            </a:r>
            <a:r>
              <a:rPr sz="2800" spc="-62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mentales</a:t>
            </a:r>
            <a:r>
              <a:rPr sz="2800" spc="-2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.</a:t>
            </a:r>
            <a:endParaRPr sz="2800">
              <a:latin typeface="Calibri"/>
              <a:cs typeface="Calibri"/>
            </a:endParaRPr>
          </a:p>
          <a:p>
            <a:pPr marL="469900" marR="5080" indent="-457834">
              <a:lnSpc>
                <a:spcPct val="100000"/>
              </a:lnSpc>
              <a:spcBef>
                <a:spcPts val="5"/>
              </a:spcBef>
              <a:buFont typeface="Wingdings"/>
              <a:buChar char=""/>
              <a:tabLst>
                <a:tab pos="469900" algn="l"/>
                <a:tab pos="470534" algn="l"/>
              </a:tabLst>
            </a:pPr>
            <a:r>
              <a:rPr sz="2800" spc="-10" dirty="0">
                <a:latin typeface="Calibri"/>
                <a:cs typeface="Calibri"/>
              </a:rPr>
              <a:t>Consta </a:t>
            </a:r>
            <a:r>
              <a:rPr sz="2800" spc="-5" dirty="0">
                <a:latin typeface="Calibri"/>
                <a:cs typeface="Calibri"/>
              </a:rPr>
              <a:t>de descripciones </a:t>
            </a:r>
            <a:r>
              <a:rPr sz="2800" spc="-10" dirty="0">
                <a:latin typeface="Calibri"/>
                <a:cs typeface="Calibri"/>
              </a:rPr>
              <a:t>que </a:t>
            </a:r>
            <a:r>
              <a:rPr sz="2800" spc="-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sirven al </a:t>
            </a:r>
            <a:r>
              <a:rPr sz="2800" spc="-10" dirty="0">
                <a:latin typeface="Calibri"/>
                <a:cs typeface="Calibri"/>
              </a:rPr>
              <a:t>interlocutor </a:t>
            </a:r>
            <a:r>
              <a:rPr sz="2800" spc="-15" dirty="0">
                <a:latin typeface="Calibri"/>
                <a:cs typeface="Calibri"/>
              </a:rPr>
              <a:t>para </a:t>
            </a:r>
            <a:r>
              <a:rPr sz="2800" spc="-10" dirty="0">
                <a:latin typeface="Calibri"/>
                <a:cs typeface="Calibri"/>
              </a:rPr>
              <a:t> hacerse</a:t>
            </a:r>
            <a:r>
              <a:rPr sz="2800" spc="-2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una</a:t>
            </a:r>
            <a:r>
              <a:rPr sz="2800" spc="30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idea</a:t>
            </a:r>
            <a:r>
              <a:rPr sz="2800" spc="-15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de</a:t>
            </a:r>
            <a:r>
              <a:rPr sz="2800" spc="-15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aquello </a:t>
            </a:r>
            <a:r>
              <a:rPr sz="2800" spc="-10" dirty="0">
                <a:latin typeface="Calibri"/>
                <a:cs typeface="Calibri"/>
              </a:rPr>
              <a:t>de </a:t>
            </a:r>
            <a:r>
              <a:rPr sz="2800" spc="-62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lo</a:t>
            </a:r>
            <a:r>
              <a:rPr sz="2800" spc="-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que</a:t>
            </a:r>
            <a:r>
              <a:rPr sz="2800" spc="1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esá</a:t>
            </a:r>
            <a:r>
              <a:rPr sz="2800" spc="-15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hablando.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0158730" y="4709541"/>
            <a:ext cx="6353810" cy="130746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sz="2800" dirty="0">
                <a:latin typeface="Calibri"/>
                <a:cs typeface="Calibri"/>
              </a:rPr>
              <a:t>Es</a:t>
            </a:r>
            <a:r>
              <a:rPr sz="2800" spc="-5" dirty="0">
                <a:latin typeface="Calibri"/>
                <a:cs typeface="Calibri"/>
              </a:rPr>
              <a:t> aquello</a:t>
            </a:r>
            <a:r>
              <a:rPr sz="280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que</a:t>
            </a:r>
            <a:r>
              <a:rPr sz="2800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describe </a:t>
            </a:r>
            <a:r>
              <a:rPr sz="2800" spc="-10" dirty="0">
                <a:latin typeface="Calibri"/>
                <a:cs typeface="Calibri"/>
              </a:rPr>
              <a:t>algo,</a:t>
            </a:r>
            <a:r>
              <a:rPr sz="2800" spc="-3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es</a:t>
            </a:r>
            <a:r>
              <a:rPr sz="2800" spc="-10" dirty="0">
                <a:latin typeface="Calibri"/>
                <a:cs typeface="Calibri"/>
              </a:rPr>
              <a:t> </a:t>
            </a:r>
            <a:r>
              <a:rPr sz="2800" spc="-45" dirty="0">
                <a:latin typeface="Calibri"/>
                <a:cs typeface="Calibri"/>
              </a:rPr>
              <a:t>decir,</a:t>
            </a:r>
            <a:r>
              <a:rPr sz="2800" spc="-5" dirty="0">
                <a:latin typeface="Calibri"/>
                <a:cs typeface="Calibri"/>
              </a:rPr>
              <a:t> que </a:t>
            </a:r>
            <a:r>
              <a:rPr sz="2800" dirty="0">
                <a:latin typeface="Calibri"/>
                <a:cs typeface="Calibri"/>
              </a:rPr>
              <a:t> </a:t>
            </a:r>
            <a:r>
              <a:rPr sz="2800" spc="-20" dirty="0">
                <a:latin typeface="Calibri"/>
                <a:cs typeface="Calibri"/>
              </a:rPr>
              <a:t>otorga</a:t>
            </a:r>
            <a:r>
              <a:rPr sz="2800" spc="-45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información</a:t>
            </a:r>
            <a:r>
              <a:rPr sz="2800" spc="-55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para</a:t>
            </a:r>
            <a:r>
              <a:rPr sz="2800" spc="-40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que</a:t>
            </a:r>
            <a:r>
              <a:rPr sz="2800" spc="2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la</a:t>
            </a:r>
            <a:r>
              <a:rPr sz="2800" spc="-40" dirty="0">
                <a:latin typeface="Calibri"/>
                <a:cs typeface="Calibri"/>
              </a:rPr>
              <a:t> </a:t>
            </a:r>
            <a:r>
              <a:rPr sz="2800" spc="-20" dirty="0">
                <a:latin typeface="Calibri"/>
                <a:cs typeface="Calibri"/>
              </a:rPr>
              <a:t>gente </a:t>
            </a:r>
            <a:r>
              <a:rPr sz="2800" spc="-5" dirty="0">
                <a:latin typeface="Calibri"/>
                <a:cs typeface="Calibri"/>
              </a:rPr>
              <a:t>pueda </a:t>
            </a:r>
            <a:r>
              <a:rPr sz="2800" spc="-620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representárselo</a:t>
            </a:r>
            <a:r>
              <a:rPr sz="2800" spc="-3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en</a:t>
            </a:r>
            <a:r>
              <a:rPr sz="2800" spc="-3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su</a:t>
            </a:r>
            <a:r>
              <a:rPr sz="2800" spc="5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mente</a:t>
            </a:r>
            <a:endParaRPr sz="2800">
              <a:latin typeface="Calibri"/>
              <a:cs typeface="Calibri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3493008" y="2423160"/>
            <a:ext cx="1115695" cy="1996439"/>
            <a:chOff x="3493008" y="2423160"/>
            <a:chExt cx="1115695" cy="1996439"/>
          </a:xfrm>
        </p:grpSpPr>
        <p:sp>
          <p:nvSpPr>
            <p:cNvPr id="7" name="object 7"/>
            <p:cNvSpPr/>
            <p:nvPr/>
          </p:nvSpPr>
          <p:spPr>
            <a:xfrm>
              <a:off x="3505200" y="2435352"/>
              <a:ext cx="1091565" cy="1972310"/>
            </a:xfrm>
            <a:custGeom>
              <a:avLst/>
              <a:gdLst/>
              <a:ahLst/>
              <a:cxnLst/>
              <a:rect l="l" t="t" r="r" b="b"/>
              <a:pathLst>
                <a:path w="1091564" h="1972310">
                  <a:moveTo>
                    <a:pt x="818388" y="0"/>
                  </a:moveTo>
                  <a:lnTo>
                    <a:pt x="272796" y="0"/>
                  </a:lnTo>
                  <a:lnTo>
                    <a:pt x="272796" y="1426464"/>
                  </a:lnTo>
                  <a:lnTo>
                    <a:pt x="0" y="1426464"/>
                  </a:lnTo>
                  <a:lnTo>
                    <a:pt x="545591" y="1972056"/>
                  </a:lnTo>
                  <a:lnTo>
                    <a:pt x="1091184" y="1426464"/>
                  </a:lnTo>
                  <a:lnTo>
                    <a:pt x="818388" y="1426464"/>
                  </a:lnTo>
                  <a:lnTo>
                    <a:pt x="818388" y="0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3505200" y="2435352"/>
              <a:ext cx="1091565" cy="1972310"/>
            </a:xfrm>
            <a:custGeom>
              <a:avLst/>
              <a:gdLst/>
              <a:ahLst/>
              <a:cxnLst/>
              <a:rect l="l" t="t" r="r" b="b"/>
              <a:pathLst>
                <a:path w="1091564" h="1972310">
                  <a:moveTo>
                    <a:pt x="0" y="1426464"/>
                  </a:moveTo>
                  <a:lnTo>
                    <a:pt x="272796" y="1426464"/>
                  </a:lnTo>
                  <a:lnTo>
                    <a:pt x="272796" y="0"/>
                  </a:lnTo>
                  <a:lnTo>
                    <a:pt x="818388" y="0"/>
                  </a:lnTo>
                  <a:lnTo>
                    <a:pt x="818388" y="1426464"/>
                  </a:lnTo>
                  <a:lnTo>
                    <a:pt x="1091184" y="1426464"/>
                  </a:lnTo>
                  <a:lnTo>
                    <a:pt x="545591" y="1972056"/>
                  </a:lnTo>
                  <a:lnTo>
                    <a:pt x="0" y="1426464"/>
                  </a:lnTo>
                  <a:close/>
                </a:path>
              </a:pathLst>
            </a:custGeom>
            <a:ln w="24384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9" name="object 9"/>
          <p:cNvGrpSpPr/>
          <p:nvPr/>
        </p:nvGrpSpPr>
        <p:grpSpPr>
          <a:xfrm>
            <a:off x="10783823" y="2508504"/>
            <a:ext cx="1115695" cy="1999614"/>
            <a:chOff x="10783823" y="2508504"/>
            <a:chExt cx="1115695" cy="1999614"/>
          </a:xfrm>
        </p:grpSpPr>
        <p:sp>
          <p:nvSpPr>
            <p:cNvPr id="10" name="object 10"/>
            <p:cNvSpPr/>
            <p:nvPr/>
          </p:nvSpPr>
          <p:spPr>
            <a:xfrm>
              <a:off x="10796015" y="2520696"/>
              <a:ext cx="1091565" cy="1975485"/>
            </a:xfrm>
            <a:custGeom>
              <a:avLst/>
              <a:gdLst/>
              <a:ahLst/>
              <a:cxnLst/>
              <a:rect l="l" t="t" r="r" b="b"/>
              <a:pathLst>
                <a:path w="1091565" h="1975485">
                  <a:moveTo>
                    <a:pt x="818387" y="0"/>
                  </a:moveTo>
                  <a:lnTo>
                    <a:pt x="272795" y="0"/>
                  </a:lnTo>
                  <a:lnTo>
                    <a:pt x="272795" y="1429512"/>
                  </a:lnTo>
                  <a:lnTo>
                    <a:pt x="0" y="1429512"/>
                  </a:lnTo>
                  <a:lnTo>
                    <a:pt x="545591" y="1975103"/>
                  </a:lnTo>
                  <a:lnTo>
                    <a:pt x="1091183" y="1429512"/>
                  </a:lnTo>
                  <a:lnTo>
                    <a:pt x="818387" y="1429512"/>
                  </a:lnTo>
                  <a:lnTo>
                    <a:pt x="818387" y="0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10796015" y="2520696"/>
              <a:ext cx="1091565" cy="1975485"/>
            </a:xfrm>
            <a:custGeom>
              <a:avLst/>
              <a:gdLst/>
              <a:ahLst/>
              <a:cxnLst/>
              <a:rect l="l" t="t" r="r" b="b"/>
              <a:pathLst>
                <a:path w="1091565" h="1975485">
                  <a:moveTo>
                    <a:pt x="0" y="1429512"/>
                  </a:moveTo>
                  <a:lnTo>
                    <a:pt x="272795" y="1429512"/>
                  </a:lnTo>
                  <a:lnTo>
                    <a:pt x="272795" y="0"/>
                  </a:lnTo>
                  <a:lnTo>
                    <a:pt x="818387" y="0"/>
                  </a:lnTo>
                  <a:lnTo>
                    <a:pt x="818387" y="1429512"/>
                  </a:lnTo>
                  <a:lnTo>
                    <a:pt x="1091183" y="1429512"/>
                  </a:lnTo>
                  <a:lnTo>
                    <a:pt x="545591" y="1975103"/>
                  </a:lnTo>
                  <a:lnTo>
                    <a:pt x="0" y="1429512"/>
                  </a:lnTo>
                  <a:close/>
                </a:path>
              </a:pathLst>
            </a:custGeom>
            <a:ln w="24384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342382" y="1328673"/>
            <a:ext cx="2491740" cy="6953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4400" spc="-5" dirty="0">
                <a:solidFill>
                  <a:srgbClr val="548ED4"/>
                </a:solidFill>
              </a:rPr>
              <a:t>Cualidades</a:t>
            </a:r>
            <a:endParaRPr sz="4400"/>
          </a:p>
        </p:txBody>
      </p:sp>
      <p:sp>
        <p:nvSpPr>
          <p:cNvPr id="3" name="object 3"/>
          <p:cNvSpPr txBox="1"/>
          <p:nvPr/>
        </p:nvSpPr>
        <p:spPr>
          <a:xfrm>
            <a:off x="1222044" y="2528175"/>
            <a:ext cx="14491969" cy="5099685"/>
          </a:xfrm>
          <a:prstGeom prst="rect">
            <a:avLst/>
          </a:prstGeom>
        </p:spPr>
        <p:txBody>
          <a:bodyPr vert="horz" wrap="square" lIns="0" tIns="111125" rIns="0" bIns="0" rtlCol="0">
            <a:spAutoFit/>
          </a:bodyPr>
          <a:lstStyle/>
          <a:p>
            <a:pPr marL="375285" indent="-363220">
              <a:lnSpc>
                <a:spcPct val="100000"/>
              </a:lnSpc>
              <a:spcBef>
                <a:spcPts val="875"/>
              </a:spcBef>
              <a:buSzPct val="96875"/>
              <a:buFont typeface="Wingdings"/>
              <a:buChar char=""/>
              <a:tabLst>
                <a:tab pos="375920" algn="l"/>
              </a:tabLst>
            </a:pPr>
            <a:r>
              <a:rPr sz="3200" spc="-5" dirty="0">
                <a:latin typeface="Calibri"/>
                <a:cs typeface="Calibri"/>
              </a:rPr>
              <a:t>La</a:t>
            </a:r>
            <a:r>
              <a:rPr sz="3200" spc="25" dirty="0">
                <a:latin typeface="Calibri"/>
                <a:cs typeface="Calibri"/>
              </a:rPr>
              <a:t> </a:t>
            </a:r>
            <a:r>
              <a:rPr sz="3200" spc="-15" dirty="0">
                <a:latin typeface="Calibri"/>
                <a:cs typeface="Calibri"/>
              </a:rPr>
              <a:t>enumeración</a:t>
            </a:r>
            <a:r>
              <a:rPr sz="3200" spc="75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de</a:t>
            </a:r>
            <a:r>
              <a:rPr sz="3200" dirty="0">
                <a:latin typeface="Calibri"/>
                <a:cs typeface="Calibri"/>
              </a:rPr>
              <a:t> </a:t>
            </a:r>
            <a:r>
              <a:rPr sz="3200" spc="-20" dirty="0">
                <a:latin typeface="Calibri"/>
                <a:cs typeface="Calibri"/>
              </a:rPr>
              <a:t>características</a:t>
            </a:r>
            <a:r>
              <a:rPr sz="3200" spc="50" dirty="0">
                <a:latin typeface="Calibri"/>
                <a:cs typeface="Calibri"/>
              </a:rPr>
              <a:t> </a:t>
            </a:r>
            <a:r>
              <a:rPr sz="3200" spc="-5" dirty="0">
                <a:latin typeface="Calibri"/>
                <a:cs typeface="Calibri"/>
              </a:rPr>
              <a:t>es</a:t>
            </a:r>
            <a:r>
              <a:rPr sz="3200" spc="-10" dirty="0">
                <a:latin typeface="Calibri"/>
                <a:cs typeface="Calibri"/>
              </a:rPr>
              <a:t> </a:t>
            </a:r>
            <a:r>
              <a:rPr sz="3200" spc="-5" dirty="0">
                <a:latin typeface="Calibri"/>
                <a:cs typeface="Calibri"/>
              </a:rPr>
              <a:t>el</a:t>
            </a:r>
            <a:r>
              <a:rPr sz="3200" spc="5" dirty="0">
                <a:latin typeface="Calibri"/>
                <a:cs typeface="Calibri"/>
              </a:rPr>
              <a:t> </a:t>
            </a:r>
            <a:r>
              <a:rPr sz="3200" spc="-25" dirty="0">
                <a:latin typeface="Calibri"/>
                <a:cs typeface="Calibri"/>
              </a:rPr>
              <a:t>rasgo</a:t>
            </a:r>
            <a:r>
              <a:rPr sz="3200" spc="35" dirty="0">
                <a:latin typeface="Calibri"/>
                <a:cs typeface="Calibri"/>
              </a:rPr>
              <a:t> </a:t>
            </a:r>
            <a:r>
              <a:rPr sz="3200" spc="-5" dirty="0">
                <a:latin typeface="Calibri"/>
                <a:cs typeface="Calibri"/>
              </a:rPr>
              <a:t>principal</a:t>
            </a:r>
            <a:r>
              <a:rPr sz="3200" spc="35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del</a:t>
            </a:r>
            <a:r>
              <a:rPr sz="3200" dirty="0">
                <a:latin typeface="Calibri"/>
                <a:cs typeface="Calibri"/>
              </a:rPr>
              <a:t> </a:t>
            </a:r>
            <a:r>
              <a:rPr sz="3200" spc="-20" dirty="0">
                <a:latin typeface="Calibri"/>
                <a:cs typeface="Calibri"/>
              </a:rPr>
              <a:t>texto</a:t>
            </a:r>
            <a:r>
              <a:rPr sz="3200" spc="-10" dirty="0">
                <a:latin typeface="Calibri"/>
                <a:cs typeface="Calibri"/>
              </a:rPr>
              <a:t> descriptivo</a:t>
            </a:r>
            <a:endParaRPr sz="3200">
              <a:latin typeface="Calibri"/>
              <a:cs typeface="Calibri"/>
            </a:endParaRPr>
          </a:p>
          <a:p>
            <a:pPr marL="356870" marR="929005" indent="-344805">
              <a:lnSpc>
                <a:spcPct val="100000"/>
              </a:lnSpc>
              <a:spcBef>
                <a:spcPts val="770"/>
              </a:spcBef>
              <a:buSzPct val="96875"/>
              <a:buFont typeface="Wingdings"/>
              <a:buChar char=""/>
              <a:tabLst>
                <a:tab pos="375920" algn="l"/>
              </a:tabLst>
            </a:pPr>
            <a:r>
              <a:rPr sz="3200" spc="-20" dirty="0">
                <a:latin typeface="Calibri"/>
                <a:cs typeface="Calibri"/>
              </a:rPr>
              <a:t>Mientras</a:t>
            </a:r>
            <a:r>
              <a:rPr sz="3200" spc="25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que</a:t>
            </a:r>
            <a:r>
              <a:rPr sz="3200" spc="25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un</a:t>
            </a:r>
            <a:r>
              <a:rPr sz="3200" spc="60" dirty="0">
                <a:latin typeface="Calibri"/>
                <a:cs typeface="Calibri"/>
              </a:rPr>
              <a:t> </a:t>
            </a:r>
            <a:r>
              <a:rPr sz="3200" spc="-20" dirty="0">
                <a:latin typeface="Calibri"/>
                <a:cs typeface="Calibri"/>
              </a:rPr>
              <a:t>texto narrativo,</a:t>
            </a:r>
            <a:r>
              <a:rPr sz="3200" spc="25" dirty="0">
                <a:latin typeface="Calibri"/>
                <a:cs typeface="Calibri"/>
              </a:rPr>
              <a:t> </a:t>
            </a:r>
            <a:r>
              <a:rPr sz="3200" spc="-25" dirty="0">
                <a:latin typeface="Calibri"/>
                <a:cs typeface="Calibri"/>
              </a:rPr>
              <a:t>relata</a:t>
            </a:r>
            <a:r>
              <a:rPr sz="3200" spc="5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sucesos</a:t>
            </a:r>
            <a:r>
              <a:rPr sz="3200" spc="45" dirty="0">
                <a:latin typeface="Calibri"/>
                <a:cs typeface="Calibri"/>
              </a:rPr>
              <a:t> </a:t>
            </a:r>
            <a:r>
              <a:rPr sz="3200" spc="-5" dirty="0">
                <a:latin typeface="Calibri"/>
                <a:cs typeface="Calibri"/>
              </a:rPr>
              <a:t>y</a:t>
            </a:r>
            <a:r>
              <a:rPr sz="3200" spc="10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un</a:t>
            </a:r>
            <a:r>
              <a:rPr sz="3200" spc="30" dirty="0">
                <a:latin typeface="Calibri"/>
                <a:cs typeface="Calibri"/>
              </a:rPr>
              <a:t> </a:t>
            </a:r>
            <a:r>
              <a:rPr sz="3200" spc="-20" dirty="0">
                <a:latin typeface="Calibri"/>
                <a:cs typeface="Calibri"/>
              </a:rPr>
              <a:t>texto</a:t>
            </a:r>
            <a:r>
              <a:rPr sz="3200" spc="5" dirty="0">
                <a:latin typeface="Calibri"/>
                <a:cs typeface="Calibri"/>
              </a:rPr>
              <a:t> </a:t>
            </a:r>
            <a:r>
              <a:rPr sz="3200" spc="-20" dirty="0">
                <a:latin typeface="Calibri"/>
                <a:cs typeface="Calibri"/>
              </a:rPr>
              <a:t>argumentativo</a:t>
            </a:r>
            <a:r>
              <a:rPr sz="3200" spc="65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brinda </a:t>
            </a:r>
            <a:r>
              <a:rPr sz="3200" spc="-710" dirty="0">
                <a:latin typeface="Calibri"/>
                <a:cs typeface="Calibri"/>
              </a:rPr>
              <a:t> </a:t>
            </a:r>
            <a:r>
              <a:rPr sz="3200" spc="-25" dirty="0">
                <a:latin typeface="Calibri"/>
                <a:cs typeface="Calibri"/>
              </a:rPr>
              <a:t>razones,</a:t>
            </a:r>
            <a:endParaRPr sz="3200">
              <a:latin typeface="Calibri"/>
              <a:cs typeface="Calibri"/>
            </a:endParaRPr>
          </a:p>
          <a:p>
            <a:pPr marL="356870" marR="5080" indent="-344805">
              <a:lnSpc>
                <a:spcPct val="100000"/>
              </a:lnSpc>
              <a:spcBef>
                <a:spcPts val="770"/>
              </a:spcBef>
              <a:buSzPct val="96875"/>
              <a:buFont typeface="Wingdings"/>
              <a:buChar char=""/>
              <a:tabLst>
                <a:tab pos="467359" algn="l"/>
              </a:tabLst>
            </a:pPr>
            <a:r>
              <a:rPr sz="3200" spc="-10" dirty="0">
                <a:latin typeface="Calibri"/>
                <a:cs typeface="Calibri"/>
              </a:rPr>
              <a:t>un</a:t>
            </a:r>
            <a:r>
              <a:rPr sz="3200" spc="20" dirty="0">
                <a:latin typeface="Calibri"/>
                <a:cs typeface="Calibri"/>
              </a:rPr>
              <a:t> </a:t>
            </a:r>
            <a:r>
              <a:rPr sz="3200" spc="-20" dirty="0">
                <a:latin typeface="Calibri"/>
                <a:cs typeface="Calibri"/>
              </a:rPr>
              <a:t>texto</a:t>
            </a:r>
            <a:r>
              <a:rPr sz="3200" dirty="0">
                <a:latin typeface="Calibri"/>
                <a:cs typeface="Calibri"/>
              </a:rPr>
              <a:t> </a:t>
            </a:r>
            <a:r>
              <a:rPr sz="3200" b="1" spc="-15" dirty="0">
                <a:latin typeface="Calibri"/>
                <a:cs typeface="Calibri"/>
              </a:rPr>
              <a:t>descriptivo</a:t>
            </a:r>
            <a:r>
              <a:rPr sz="3200" b="1" spc="45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se</a:t>
            </a:r>
            <a:r>
              <a:rPr sz="3200" spc="10" dirty="0">
                <a:latin typeface="Calibri"/>
                <a:cs typeface="Calibri"/>
              </a:rPr>
              <a:t> </a:t>
            </a:r>
            <a:r>
              <a:rPr sz="3200" spc="-25" dirty="0">
                <a:latin typeface="Calibri"/>
                <a:cs typeface="Calibri"/>
              </a:rPr>
              <a:t>centra</a:t>
            </a:r>
            <a:r>
              <a:rPr sz="3200" spc="25" dirty="0">
                <a:latin typeface="Calibri"/>
                <a:cs typeface="Calibri"/>
              </a:rPr>
              <a:t> </a:t>
            </a:r>
            <a:r>
              <a:rPr sz="3200" spc="-5" dirty="0">
                <a:latin typeface="Calibri"/>
                <a:cs typeface="Calibri"/>
              </a:rPr>
              <a:t>en</a:t>
            </a:r>
            <a:r>
              <a:rPr sz="3200" dirty="0">
                <a:latin typeface="Calibri"/>
                <a:cs typeface="Calibri"/>
              </a:rPr>
              <a:t> </a:t>
            </a:r>
            <a:r>
              <a:rPr sz="3200" spc="-5" dirty="0">
                <a:latin typeface="Calibri"/>
                <a:cs typeface="Calibri"/>
              </a:rPr>
              <a:t>la</a:t>
            </a:r>
            <a:r>
              <a:rPr sz="3200" spc="30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mención</a:t>
            </a:r>
            <a:r>
              <a:rPr sz="3200" spc="70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de</a:t>
            </a:r>
            <a:r>
              <a:rPr sz="3200" dirty="0">
                <a:latin typeface="Calibri"/>
                <a:cs typeface="Calibri"/>
              </a:rPr>
              <a:t> </a:t>
            </a:r>
            <a:r>
              <a:rPr sz="3200" spc="-5" dirty="0">
                <a:latin typeface="Calibri"/>
                <a:cs typeface="Calibri"/>
              </a:rPr>
              <a:t>particularidades</a:t>
            </a:r>
            <a:r>
              <a:rPr sz="3200" spc="85" dirty="0">
                <a:latin typeface="Calibri"/>
                <a:cs typeface="Calibri"/>
              </a:rPr>
              <a:t> </a:t>
            </a:r>
            <a:r>
              <a:rPr sz="3200" spc="-25" dirty="0">
                <a:latin typeface="Calibri"/>
                <a:cs typeface="Calibri"/>
              </a:rPr>
              <a:t>para</a:t>
            </a:r>
            <a:r>
              <a:rPr sz="3200" spc="25" dirty="0">
                <a:latin typeface="Calibri"/>
                <a:cs typeface="Calibri"/>
              </a:rPr>
              <a:t> </a:t>
            </a:r>
            <a:r>
              <a:rPr sz="3200" spc="-5" dirty="0">
                <a:latin typeface="Calibri"/>
                <a:cs typeface="Calibri"/>
              </a:rPr>
              <a:t>la </a:t>
            </a:r>
            <a:r>
              <a:rPr sz="3200" spc="-15" dirty="0">
                <a:latin typeface="Calibri"/>
                <a:cs typeface="Calibri"/>
              </a:rPr>
              <a:t>construcción </a:t>
            </a:r>
            <a:r>
              <a:rPr sz="3200" spc="-705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de</a:t>
            </a:r>
            <a:r>
              <a:rPr sz="3200" spc="10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una</a:t>
            </a:r>
            <a:r>
              <a:rPr sz="3200" spc="25" dirty="0">
                <a:latin typeface="Calibri"/>
                <a:cs typeface="Calibri"/>
              </a:rPr>
              <a:t> </a:t>
            </a:r>
            <a:r>
              <a:rPr sz="3200" spc="-20" dirty="0">
                <a:latin typeface="Calibri"/>
                <a:cs typeface="Calibri"/>
              </a:rPr>
              <a:t>representación</a:t>
            </a:r>
            <a:r>
              <a:rPr sz="3200" spc="70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del</a:t>
            </a:r>
            <a:r>
              <a:rPr sz="3200" spc="-5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elemento</a:t>
            </a:r>
            <a:r>
              <a:rPr sz="3200" spc="10" dirty="0">
                <a:latin typeface="Calibri"/>
                <a:cs typeface="Calibri"/>
              </a:rPr>
              <a:t> </a:t>
            </a:r>
            <a:r>
              <a:rPr sz="3200" spc="-5" dirty="0">
                <a:latin typeface="Calibri"/>
                <a:cs typeface="Calibri"/>
              </a:rPr>
              <a:t>en</a:t>
            </a:r>
            <a:r>
              <a:rPr sz="3200" spc="15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cuestió</a:t>
            </a:r>
            <a:r>
              <a:rPr sz="3200" b="1" spc="-10" dirty="0">
                <a:latin typeface="Calibri"/>
                <a:cs typeface="Calibri"/>
              </a:rPr>
              <a:t>n.</a:t>
            </a:r>
            <a:endParaRPr sz="3200">
              <a:latin typeface="Calibri"/>
              <a:cs typeface="Calibri"/>
            </a:endParaRPr>
          </a:p>
          <a:p>
            <a:pPr marL="469265" indent="-457200">
              <a:lnSpc>
                <a:spcPct val="100000"/>
              </a:lnSpc>
              <a:spcBef>
                <a:spcPts val="770"/>
              </a:spcBef>
              <a:buSzPct val="96875"/>
              <a:buFont typeface="Wingdings"/>
              <a:buChar char=""/>
              <a:tabLst>
                <a:tab pos="469900" algn="l"/>
              </a:tabLst>
            </a:pPr>
            <a:r>
              <a:rPr sz="3200" spc="-10" dirty="0">
                <a:latin typeface="Calibri"/>
                <a:cs typeface="Calibri"/>
              </a:rPr>
              <a:t>Se usa</a:t>
            </a:r>
            <a:r>
              <a:rPr sz="3200" spc="-15" dirty="0">
                <a:latin typeface="Calibri"/>
                <a:cs typeface="Calibri"/>
              </a:rPr>
              <a:t> </a:t>
            </a:r>
            <a:r>
              <a:rPr sz="3200" spc="-5" dirty="0">
                <a:latin typeface="Calibri"/>
                <a:cs typeface="Calibri"/>
              </a:rPr>
              <a:t>el</a:t>
            </a:r>
            <a:r>
              <a:rPr sz="3200" spc="10" dirty="0">
                <a:latin typeface="Calibri"/>
                <a:cs typeface="Calibri"/>
              </a:rPr>
              <a:t> </a:t>
            </a:r>
            <a:r>
              <a:rPr sz="3200" spc="-15" dirty="0">
                <a:latin typeface="Calibri"/>
                <a:cs typeface="Calibri"/>
              </a:rPr>
              <a:t>detalle</a:t>
            </a:r>
            <a:endParaRPr sz="3200">
              <a:latin typeface="Calibri"/>
              <a:cs typeface="Calibri"/>
            </a:endParaRPr>
          </a:p>
          <a:p>
            <a:pPr marL="469265" indent="-457200">
              <a:lnSpc>
                <a:spcPct val="100000"/>
              </a:lnSpc>
              <a:spcBef>
                <a:spcPts val="770"/>
              </a:spcBef>
              <a:buSzPct val="96875"/>
              <a:buFont typeface="Wingdings"/>
              <a:buChar char=""/>
              <a:tabLst>
                <a:tab pos="469900" algn="l"/>
              </a:tabLst>
            </a:pPr>
            <a:r>
              <a:rPr sz="3200" spc="-10" dirty="0">
                <a:latin typeface="Calibri"/>
                <a:cs typeface="Calibri"/>
              </a:rPr>
              <a:t>Sus</a:t>
            </a:r>
            <a:r>
              <a:rPr sz="3200" spc="20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funciones</a:t>
            </a:r>
            <a:r>
              <a:rPr sz="3200" spc="15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fundamentales</a:t>
            </a:r>
            <a:r>
              <a:rPr sz="3200" spc="40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son</a:t>
            </a:r>
            <a:r>
              <a:rPr sz="3200" spc="20" dirty="0">
                <a:latin typeface="Calibri"/>
                <a:cs typeface="Calibri"/>
              </a:rPr>
              <a:t> </a:t>
            </a:r>
            <a:r>
              <a:rPr sz="3200" spc="-5" dirty="0">
                <a:latin typeface="Calibri"/>
                <a:cs typeface="Calibri"/>
              </a:rPr>
              <a:t>las</a:t>
            </a:r>
            <a:r>
              <a:rPr sz="3200" dirty="0">
                <a:latin typeface="Calibri"/>
                <a:cs typeface="Calibri"/>
              </a:rPr>
              <a:t> </a:t>
            </a:r>
            <a:r>
              <a:rPr sz="3200" spc="-5" dirty="0">
                <a:latin typeface="Calibri"/>
                <a:cs typeface="Calibri"/>
              </a:rPr>
              <a:t>de</a:t>
            </a:r>
            <a:r>
              <a:rPr sz="3200" spc="20" dirty="0">
                <a:latin typeface="Calibri"/>
                <a:cs typeface="Calibri"/>
              </a:rPr>
              <a:t> </a:t>
            </a:r>
            <a:r>
              <a:rPr sz="3200" spc="-45" dirty="0">
                <a:latin typeface="Calibri"/>
                <a:cs typeface="Calibri"/>
              </a:rPr>
              <a:t>definir,</a:t>
            </a:r>
            <a:r>
              <a:rPr sz="3200" spc="5" dirty="0">
                <a:latin typeface="Calibri"/>
                <a:cs typeface="Calibri"/>
              </a:rPr>
              <a:t> </a:t>
            </a:r>
            <a:r>
              <a:rPr sz="3200" spc="-15" dirty="0">
                <a:latin typeface="Calibri"/>
                <a:cs typeface="Calibri"/>
              </a:rPr>
              <a:t>explicar</a:t>
            </a:r>
            <a:r>
              <a:rPr sz="3200" spc="15" dirty="0">
                <a:latin typeface="Calibri"/>
                <a:cs typeface="Calibri"/>
              </a:rPr>
              <a:t> </a:t>
            </a:r>
            <a:r>
              <a:rPr sz="3200" spc="-5" dirty="0">
                <a:latin typeface="Calibri"/>
                <a:cs typeface="Calibri"/>
              </a:rPr>
              <a:t>e</a:t>
            </a:r>
            <a:r>
              <a:rPr sz="3200" spc="5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incitar</a:t>
            </a:r>
            <a:endParaRPr sz="3200">
              <a:latin typeface="Calibri"/>
              <a:cs typeface="Calibri"/>
            </a:endParaRPr>
          </a:p>
          <a:p>
            <a:pPr marL="469265" indent="-457200">
              <a:lnSpc>
                <a:spcPct val="100000"/>
              </a:lnSpc>
              <a:spcBef>
                <a:spcPts val="765"/>
              </a:spcBef>
              <a:buSzPct val="96875"/>
              <a:buFont typeface="Wingdings"/>
              <a:buChar char=""/>
              <a:tabLst>
                <a:tab pos="469900" algn="l"/>
              </a:tabLst>
            </a:pPr>
            <a:r>
              <a:rPr sz="3200" spc="-10" dirty="0">
                <a:latin typeface="Calibri"/>
                <a:cs typeface="Calibri"/>
              </a:rPr>
              <a:t>Predominan</a:t>
            </a:r>
            <a:r>
              <a:rPr sz="3200" spc="60" dirty="0">
                <a:latin typeface="Calibri"/>
                <a:cs typeface="Calibri"/>
              </a:rPr>
              <a:t> </a:t>
            </a:r>
            <a:r>
              <a:rPr sz="3200" spc="-5" dirty="0">
                <a:latin typeface="Calibri"/>
                <a:cs typeface="Calibri"/>
              </a:rPr>
              <a:t>los</a:t>
            </a:r>
            <a:r>
              <a:rPr sz="3200" spc="-10" dirty="0">
                <a:latin typeface="Calibri"/>
                <a:cs typeface="Calibri"/>
              </a:rPr>
              <a:t> adjetivos</a:t>
            </a:r>
            <a:r>
              <a:rPr sz="3200" spc="10" dirty="0">
                <a:latin typeface="Calibri"/>
                <a:cs typeface="Calibri"/>
              </a:rPr>
              <a:t> </a:t>
            </a:r>
            <a:r>
              <a:rPr sz="3200" spc="-5" dirty="0">
                <a:latin typeface="Calibri"/>
                <a:cs typeface="Calibri"/>
              </a:rPr>
              <a:t>y los</a:t>
            </a:r>
            <a:r>
              <a:rPr sz="3200" spc="20" dirty="0">
                <a:latin typeface="Calibri"/>
                <a:cs typeface="Calibri"/>
              </a:rPr>
              <a:t> </a:t>
            </a:r>
            <a:r>
              <a:rPr sz="3200" spc="-20" dirty="0">
                <a:latin typeface="Calibri"/>
                <a:cs typeface="Calibri"/>
              </a:rPr>
              <a:t>sustantivos</a:t>
            </a:r>
            <a:endParaRPr sz="3200">
              <a:latin typeface="Calibri"/>
              <a:cs typeface="Calibri"/>
            </a:endParaRPr>
          </a:p>
          <a:p>
            <a:pPr marL="469265" indent="-457200">
              <a:lnSpc>
                <a:spcPct val="100000"/>
              </a:lnSpc>
              <a:spcBef>
                <a:spcPts val="775"/>
              </a:spcBef>
              <a:buSzPct val="96875"/>
              <a:buFont typeface="Wingdings"/>
              <a:buChar char=""/>
              <a:tabLst>
                <a:tab pos="469900" algn="l"/>
              </a:tabLst>
            </a:pPr>
            <a:r>
              <a:rPr sz="3200" spc="-10" dirty="0">
                <a:latin typeface="Calibri"/>
                <a:cs typeface="Calibri"/>
              </a:rPr>
              <a:t>Se</a:t>
            </a:r>
            <a:r>
              <a:rPr sz="3200" spc="5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usan</a:t>
            </a:r>
            <a:r>
              <a:rPr sz="3200" spc="20" dirty="0">
                <a:latin typeface="Calibri"/>
                <a:cs typeface="Calibri"/>
              </a:rPr>
              <a:t> </a:t>
            </a:r>
            <a:r>
              <a:rPr sz="3200" spc="-5" dirty="0">
                <a:latin typeface="Calibri"/>
                <a:cs typeface="Calibri"/>
              </a:rPr>
              <a:t>las</a:t>
            </a:r>
            <a:r>
              <a:rPr sz="3200" dirty="0">
                <a:latin typeface="Calibri"/>
                <a:cs typeface="Calibri"/>
              </a:rPr>
              <a:t> </a:t>
            </a:r>
            <a:r>
              <a:rPr sz="3200" spc="-15" dirty="0">
                <a:latin typeface="Calibri"/>
                <a:cs typeface="Calibri"/>
              </a:rPr>
              <a:t>comparaciones</a:t>
            </a:r>
            <a:r>
              <a:rPr sz="3200" spc="60" dirty="0">
                <a:latin typeface="Calibri"/>
                <a:cs typeface="Calibri"/>
              </a:rPr>
              <a:t> </a:t>
            </a:r>
            <a:r>
              <a:rPr sz="3200" spc="-5" dirty="0">
                <a:latin typeface="Calibri"/>
                <a:cs typeface="Calibri"/>
              </a:rPr>
              <a:t>y</a:t>
            </a:r>
            <a:r>
              <a:rPr sz="3200" spc="15" dirty="0">
                <a:latin typeface="Calibri"/>
                <a:cs typeface="Calibri"/>
              </a:rPr>
              <a:t> </a:t>
            </a:r>
            <a:r>
              <a:rPr sz="3200" spc="-5" dirty="0">
                <a:latin typeface="Calibri"/>
                <a:cs typeface="Calibri"/>
              </a:rPr>
              <a:t>las</a:t>
            </a:r>
            <a:r>
              <a:rPr sz="3200" dirty="0">
                <a:latin typeface="Calibri"/>
                <a:cs typeface="Calibri"/>
              </a:rPr>
              <a:t> </a:t>
            </a:r>
            <a:r>
              <a:rPr sz="3200" spc="-15" dirty="0">
                <a:latin typeface="Calibri"/>
                <a:cs typeface="Calibri"/>
              </a:rPr>
              <a:t>enumeraciones</a:t>
            </a:r>
            <a:r>
              <a:rPr sz="3200" spc="60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habitualmente</a:t>
            </a:r>
            <a:endParaRPr sz="3200">
              <a:latin typeface="Calibri"/>
              <a:cs typeface="Calibri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1002791" y="8738616"/>
            <a:ext cx="14825980" cy="1332230"/>
            <a:chOff x="1002791" y="8738616"/>
            <a:chExt cx="14825980" cy="1332230"/>
          </a:xfrm>
        </p:grpSpPr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0887456" y="8738616"/>
              <a:ext cx="4940808" cy="1322832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02791" y="8851392"/>
              <a:ext cx="9884664" cy="1219200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202179" y="3774947"/>
            <a:ext cx="3106420" cy="4810125"/>
          </a:xfrm>
          <a:prstGeom prst="rect">
            <a:avLst/>
          </a:prstGeom>
          <a:ln w="76200">
            <a:solidFill>
              <a:srgbClr val="C0504D"/>
            </a:solidFill>
          </a:ln>
        </p:spPr>
        <p:txBody>
          <a:bodyPr vert="horz" wrap="square" lIns="0" tIns="20955" rIns="0" bIns="0" rtlCol="0">
            <a:spAutoFit/>
          </a:bodyPr>
          <a:lstStyle/>
          <a:p>
            <a:pPr marL="90805" marR="153670">
              <a:lnSpc>
                <a:spcPct val="100000"/>
              </a:lnSpc>
              <a:spcBef>
                <a:spcPts val="165"/>
              </a:spcBef>
            </a:pPr>
            <a:r>
              <a:rPr sz="2800" b="1" dirty="0">
                <a:solidFill>
                  <a:srgbClr val="205868"/>
                </a:solidFill>
                <a:latin typeface="Calibri"/>
                <a:cs typeface="Calibri"/>
              </a:rPr>
              <a:t>Usa detalles: </a:t>
            </a:r>
            <a:r>
              <a:rPr sz="2800" spc="-5" dirty="0">
                <a:solidFill>
                  <a:srgbClr val="205868"/>
                </a:solidFill>
                <a:latin typeface="Calibri"/>
                <a:cs typeface="Calibri"/>
              </a:rPr>
              <a:t>se </a:t>
            </a:r>
            <a:r>
              <a:rPr sz="2800" dirty="0">
                <a:solidFill>
                  <a:srgbClr val="205868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205868"/>
                </a:solidFill>
                <a:latin typeface="Calibri"/>
                <a:cs typeface="Calibri"/>
              </a:rPr>
              <a:t>transmite</a:t>
            </a:r>
            <a:r>
              <a:rPr sz="2800" spc="15" dirty="0">
                <a:solidFill>
                  <a:srgbClr val="205868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205868"/>
                </a:solidFill>
                <a:latin typeface="Calibri"/>
                <a:cs typeface="Calibri"/>
              </a:rPr>
              <a:t>el </a:t>
            </a:r>
            <a:r>
              <a:rPr sz="2800" spc="5" dirty="0">
                <a:solidFill>
                  <a:srgbClr val="205868"/>
                </a:solidFill>
                <a:latin typeface="Calibri"/>
                <a:cs typeface="Calibri"/>
              </a:rPr>
              <a:t> </a:t>
            </a:r>
            <a:r>
              <a:rPr sz="2800" spc="-5" dirty="0">
                <a:solidFill>
                  <a:srgbClr val="205868"/>
                </a:solidFill>
                <a:latin typeface="Calibri"/>
                <a:cs typeface="Calibri"/>
              </a:rPr>
              <a:t>aspecto de </a:t>
            </a:r>
            <a:r>
              <a:rPr sz="2800" dirty="0">
                <a:solidFill>
                  <a:srgbClr val="205868"/>
                </a:solidFill>
                <a:latin typeface="Calibri"/>
                <a:cs typeface="Calibri"/>
              </a:rPr>
              <a:t>alguna </a:t>
            </a:r>
            <a:r>
              <a:rPr sz="2800" spc="5" dirty="0">
                <a:solidFill>
                  <a:srgbClr val="205868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205868"/>
                </a:solidFill>
                <a:latin typeface="Calibri"/>
                <a:cs typeface="Calibri"/>
              </a:rPr>
              <a:t>cosa </a:t>
            </a:r>
            <a:r>
              <a:rPr sz="2800" spc="-5" dirty="0">
                <a:solidFill>
                  <a:srgbClr val="205868"/>
                </a:solidFill>
                <a:latin typeface="Calibri"/>
                <a:cs typeface="Calibri"/>
              </a:rPr>
              <a:t>hablando de </a:t>
            </a:r>
            <a:r>
              <a:rPr sz="2800" dirty="0">
                <a:solidFill>
                  <a:srgbClr val="205868"/>
                </a:solidFill>
                <a:latin typeface="Calibri"/>
                <a:cs typeface="Calibri"/>
              </a:rPr>
              <a:t> sus </a:t>
            </a:r>
            <a:r>
              <a:rPr sz="2800" spc="-5" dirty="0">
                <a:solidFill>
                  <a:srgbClr val="205868"/>
                </a:solidFill>
                <a:latin typeface="Calibri"/>
                <a:cs typeface="Calibri"/>
              </a:rPr>
              <a:t>partes, de </a:t>
            </a:r>
            <a:r>
              <a:rPr sz="2800" dirty="0">
                <a:solidFill>
                  <a:srgbClr val="205868"/>
                </a:solidFill>
                <a:latin typeface="Calibri"/>
                <a:cs typeface="Calibri"/>
              </a:rPr>
              <a:t>sus </a:t>
            </a:r>
            <a:r>
              <a:rPr sz="2800" spc="5" dirty="0">
                <a:solidFill>
                  <a:srgbClr val="205868"/>
                </a:solidFill>
                <a:latin typeface="Calibri"/>
                <a:cs typeface="Calibri"/>
              </a:rPr>
              <a:t> </a:t>
            </a:r>
            <a:r>
              <a:rPr sz="2800" spc="-5" dirty="0">
                <a:solidFill>
                  <a:srgbClr val="205868"/>
                </a:solidFill>
                <a:latin typeface="Calibri"/>
                <a:cs typeface="Calibri"/>
              </a:rPr>
              <a:t>cualidades, </a:t>
            </a:r>
            <a:r>
              <a:rPr sz="2800" dirty="0">
                <a:solidFill>
                  <a:srgbClr val="205868"/>
                </a:solidFill>
                <a:latin typeface="Calibri"/>
                <a:cs typeface="Calibri"/>
              </a:rPr>
              <a:t>de </a:t>
            </a:r>
            <a:r>
              <a:rPr sz="2800" spc="-5" dirty="0">
                <a:solidFill>
                  <a:srgbClr val="205868"/>
                </a:solidFill>
                <a:latin typeface="Calibri"/>
                <a:cs typeface="Calibri"/>
              </a:rPr>
              <a:t>sus </a:t>
            </a:r>
            <a:r>
              <a:rPr sz="2800" dirty="0">
                <a:solidFill>
                  <a:srgbClr val="205868"/>
                </a:solidFill>
                <a:latin typeface="Calibri"/>
                <a:cs typeface="Calibri"/>
              </a:rPr>
              <a:t> </a:t>
            </a:r>
            <a:r>
              <a:rPr sz="2800" spc="-5" dirty="0">
                <a:solidFill>
                  <a:srgbClr val="205868"/>
                </a:solidFill>
                <a:latin typeface="Calibri"/>
                <a:cs typeface="Calibri"/>
              </a:rPr>
              <a:t>funciones,</a:t>
            </a:r>
            <a:r>
              <a:rPr sz="2800" spc="50" dirty="0">
                <a:solidFill>
                  <a:srgbClr val="205868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205868"/>
                </a:solidFill>
                <a:latin typeface="Calibri"/>
                <a:cs typeface="Calibri"/>
              </a:rPr>
              <a:t>y</a:t>
            </a:r>
            <a:r>
              <a:rPr sz="2800" spc="55" dirty="0">
                <a:solidFill>
                  <a:srgbClr val="205868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205868"/>
                </a:solidFill>
                <a:latin typeface="Calibri"/>
                <a:cs typeface="Calibri"/>
              </a:rPr>
              <a:t>de </a:t>
            </a:r>
            <a:r>
              <a:rPr sz="2800" spc="-5" dirty="0">
                <a:solidFill>
                  <a:srgbClr val="205868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205868"/>
                </a:solidFill>
                <a:latin typeface="Calibri"/>
                <a:cs typeface="Calibri"/>
              </a:rPr>
              <a:t>cada</a:t>
            </a:r>
            <a:r>
              <a:rPr sz="2800" dirty="0">
                <a:solidFill>
                  <a:srgbClr val="205868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205868"/>
                </a:solidFill>
                <a:latin typeface="Calibri"/>
                <a:cs typeface="Calibri"/>
              </a:rPr>
              <a:t>cosa</a:t>
            </a:r>
            <a:r>
              <a:rPr sz="2800" spc="-15" dirty="0">
                <a:solidFill>
                  <a:srgbClr val="205868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205868"/>
                </a:solidFill>
                <a:latin typeface="Calibri"/>
                <a:cs typeface="Calibri"/>
              </a:rPr>
              <a:t>que </a:t>
            </a:r>
            <a:r>
              <a:rPr sz="2800" spc="5" dirty="0">
                <a:solidFill>
                  <a:srgbClr val="205868"/>
                </a:solidFill>
                <a:latin typeface="Calibri"/>
                <a:cs typeface="Calibri"/>
              </a:rPr>
              <a:t>la </a:t>
            </a:r>
            <a:r>
              <a:rPr sz="2800" spc="10" dirty="0">
                <a:solidFill>
                  <a:srgbClr val="205868"/>
                </a:solidFill>
                <a:latin typeface="Calibri"/>
                <a:cs typeface="Calibri"/>
              </a:rPr>
              <a:t> </a:t>
            </a:r>
            <a:r>
              <a:rPr sz="2800" spc="-15" dirty="0">
                <a:solidFill>
                  <a:srgbClr val="205868"/>
                </a:solidFill>
                <a:latin typeface="Calibri"/>
                <a:cs typeface="Calibri"/>
              </a:rPr>
              <a:t>haga </a:t>
            </a:r>
            <a:r>
              <a:rPr sz="2800" spc="-10" dirty="0">
                <a:solidFill>
                  <a:srgbClr val="205868"/>
                </a:solidFill>
                <a:latin typeface="Calibri"/>
                <a:cs typeface="Calibri"/>
              </a:rPr>
              <a:t>única </a:t>
            </a:r>
            <a:r>
              <a:rPr sz="2800" dirty="0">
                <a:solidFill>
                  <a:srgbClr val="205868"/>
                </a:solidFill>
                <a:latin typeface="Calibri"/>
                <a:cs typeface="Calibri"/>
              </a:rPr>
              <a:t>o </a:t>
            </a:r>
            <a:r>
              <a:rPr sz="2800" spc="-5" dirty="0">
                <a:solidFill>
                  <a:srgbClr val="205868"/>
                </a:solidFill>
                <a:latin typeface="Calibri"/>
                <a:cs typeface="Calibri"/>
              </a:rPr>
              <a:t>similar </a:t>
            </a:r>
            <a:r>
              <a:rPr sz="2800" spc="-620" dirty="0">
                <a:solidFill>
                  <a:srgbClr val="205868"/>
                </a:solidFill>
                <a:latin typeface="Calibri"/>
                <a:cs typeface="Calibri"/>
              </a:rPr>
              <a:t> </a:t>
            </a:r>
            <a:r>
              <a:rPr sz="2800" spc="5" dirty="0">
                <a:solidFill>
                  <a:srgbClr val="205868"/>
                </a:solidFill>
                <a:latin typeface="Calibri"/>
                <a:cs typeface="Calibri"/>
              </a:rPr>
              <a:t>a </a:t>
            </a:r>
            <a:r>
              <a:rPr sz="2800" dirty="0">
                <a:solidFill>
                  <a:srgbClr val="205868"/>
                </a:solidFill>
                <a:latin typeface="Calibri"/>
                <a:cs typeface="Calibri"/>
              </a:rPr>
              <a:t>las </a:t>
            </a:r>
            <a:r>
              <a:rPr sz="2800" spc="-5" dirty="0">
                <a:solidFill>
                  <a:srgbClr val="205868"/>
                </a:solidFill>
                <a:latin typeface="Calibri"/>
                <a:cs typeface="Calibri"/>
              </a:rPr>
              <a:t>de </a:t>
            </a:r>
            <a:r>
              <a:rPr sz="2800" spc="5" dirty="0">
                <a:solidFill>
                  <a:srgbClr val="205868"/>
                </a:solidFill>
                <a:latin typeface="Calibri"/>
                <a:cs typeface="Calibri"/>
              </a:rPr>
              <a:t>su </a:t>
            </a:r>
            <a:r>
              <a:rPr sz="2800" dirty="0">
                <a:solidFill>
                  <a:srgbClr val="205868"/>
                </a:solidFill>
                <a:latin typeface="Calibri"/>
                <a:cs typeface="Calibri"/>
              </a:rPr>
              <a:t>misma </a:t>
            </a:r>
            <a:r>
              <a:rPr sz="2800" spc="5" dirty="0">
                <a:solidFill>
                  <a:srgbClr val="205868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205868"/>
                </a:solidFill>
                <a:latin typeface="Calibri"/>
                <a:cs typeface="Calibri"/>
              </a:rPr>
              <a:t>clase.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6478523" y="3774947"/>
            <a:ext cx="3517900" cy="3968750"/>
          </a:xfrm>
          <a:prstGeom prst="rect">
            <a:avLst/>
          </a:prstGeom>
          <a:ln w="76200">
            <a:solidFill>
              <a:srgbClr val="92D050"/>
            </a:solidFill>
          </a:ln>
        </p:spPr>
        <p:txBody>
          <a:bodyPr vert="horz" wrap="square" lIns="0" tIns="20955" rIns="0" bIns="0" rtlCol="0">
            <a:spAutoFit/>
          </a:bodyPr>
          <a:lstStyle/>
          <a:p>
            <a:pPr marL="90805" marR="193040">
              <a:lnSpc>
                <a:spcPct val="100000"/>
              </a:lnSpc>
              <a:spcBef>
                <a:spcPts val="165"/>
              </a:spcBef>
            </a:pPr>
            <a:r>
              <a:rPr sz="2800" b="1" dirty="0">
                <a:solidFill>
                  <a:srgbClr val="205868"/>
                </a:solidFill>
                <a:latin typeface="Calibri"/>
                <a:cs typeface="Calibri"/>
              </a:rPr>
              <a:t>Es </a:t>
            </a:r>
            <a:r>
              <a:rPr sz="2800" b="1" spc="-5" dirty="0">
                <a:solidFill>
                  <a:srgbClr val="205868"/>
                </a:solidFill>
                <a:latin typeface="Calibri"/>
                <a:cs typeface="Calibri"/>
              </a:rPr>
              <a:t>variado: </a:t>
            </a:r>
            <a:r>
              <a:rPr sz="2800" spc="-5" dirty="0">
                <a:solidFill>
                  <a:srgbClr val="205868"/>
                </a:solidFill>
                <a:latin typeface="Calibri"/>
                <a:cs typeface="Calibri"/>
              </a:rPr>
              <a:t>se </a:t>
            </a:r>
            <a:r>
              <a:rPr sz="2800" dirty="0">
                <a:solidFill>
                  <a:srgbClr val="205868"/>
                </a:solidFill>
                <a:latin typeface="Calibri"/>
                <a:cs typeface="Calibri"/>
              </a:rPr>
              <a:t> </a:t>
            </a:r>
            <a:r>
              <a:rPr sz="2800" spc="-5" dirty="0">
                <a:solidFill>
                  <a:srgbClr val="205868"/>
                </a:solidFill>
                <a:latin typeface="Calibri"/>
                <a:cs typeface="Calibri"/>
              </a:rPr>
              <a:t>describen </a:t>
            </a:r>
            <a:r>
              <a:rPr sz="2800" dirty="0">
                <a:solidFill>
                  <a:srgbClr val="205868"/>
                </a:solidFill>
                <a:latin typeface="Calibri"/>
                <a:cs typeface="Calibri"/>
              </a:rPr>
              <a:t>paisajes, </a:t>
            </a:r>
            <a:r>
              <a:rPr sz="2800" spc="5" dirty="0">
                <a:solidFill>
                  <a:srgbClr val="205868"/>
                </a:solidFill>
                <a:latin typeface="Calibri"/>
                <a:cs typeface="Calibri"/>
              </a:rPr>
              <a:t> </a:t>
            </a:r>
            <a:r>
              <a:rPr sz="2800" spc="-5" dirty="0">
                <a:solidFill>
                  <a:srgbClr val="205868"/>
                </a:solidFill>
                <a:latin typeface="Calibri"/>
                <a:cs typeface="Calibri"/>
              </a:rPr>
              <a:t>personas, </a:t>
            </a:r>
            <a:r>
              <a:rPr sz="2800" dirty="0">
                <a:solidFill>
                  <a:srgbClr val="205868"/>
                </a:solidFill>
                <a:latin typeface="Calibri"/>
                <a:cs typeface="Calibri"/>
              </a:rPr>
              <a:t>animales, </a:t>
            </a:r>
            <a:r>
              <a:rPr sz="2800" spc="5" dirty="0">
                <a:solidFill>
                  <a:srgbClr val="205868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205868"/>
                </a:solidFill>
                <a:latin typeface="Calibri"/>
                <a:cs typeface="Calibri"/>
              </a:rPr>
              <a:t>objetos, estados </a:t>
            </a:r>
            <a:r>
              <a:rPr sz="2800" spc="-5" dirty="0">
                <a:solidFill>
                  <a:srgbClr val="205868"/>
                </a:solidFill>
                <a:latin typeface="Calibri"/>
                <a:cs typeface="Calibri"/>
              </a:rPr>
              <a:t>de </a:t>
            </a:r>
            <a:r>
              <a:rPr sz="2800" dirty="0">
                <a:solidFill>
                  <a:srgbClr val="205868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205868"/>
                </a:solidFill>
                <a:latin typeface="Calibri"/>
                <a:cs typeface="Calibri"/>
              </a:rPr>
              <a:t>ánimo, </a:t>
            </a:r>
            <a:r>
              <a:rPr sz="2800" spc="-15" dirty="0">
                <a:solidFill>
                  <a:srgbClr val="205868"/>
                </a:solidFill>
                <a:latin typeface="Calibri"/>
                <a:cs typeface="Calibri"/>
              </a:rPr>
              <a:t>fenómenos </a:t>
            </a:r>
            <a:r>
              <a:rPr sz="2800" spc="-10" dirty="0">
                <a:solidFill>
                  <a:srgbClr val="205868"/>
                </a:solidFill>
                <a:latin typeface="Calibri"/>
                <a:cs typeface="Calibri"/>
              </a:rPr>
              <a:t> naturales, tonos </a:t>
            </a:r>
            <a:r>
              <a:rPr sz="2800" spc="-5" dirty="0">
                <a:solidFill>
                  <a:srgbClr val="205868"/>
                </a:solidFill>
                <a:latin typeface="Calibri"/>
                <a:cs typeface="Calibri"/>
              </a:rPr>
              <a:t>de </a:t>
            </a:r>
            <a:r>
              <a:rPr sz="2800" dirty="0">
                <a:solidFill>
                  <a:srgbClr val="205868"/>
                </a:solidFill>
                <a:latin typeface="Calibri"/>
                <a:cs typeface="Calibri"/>
              </a:rPr>
              <a:t> </a:t>
            </a:r>
            <a:r>
              <a:rPr sz="2800" spc="-20" dirty="0">
                <a:solidFill>
                  <a:srgbClr val="205868"/>
                </a:solidFill>
                <a:latin typeface="Calibri"/>
                <a:cs typeface="Calibri"/>
              </a:rPr>
              <a:t>voz, </a:t>
            </a:r>
            <a:r>
              <a:rPr sz="2800" spc="-10" dirty="0">
                <a:solidFill>
                  <a:srgbClr val="205868"/>
                </a:solidFill>
                <a:latin typeface="Calibri"/>
                <a:cs typeface="Calibri"/>
              </a:rPr>
              <a:t>pensamientos, </a:t>
            </a:r>
            <a:r>
              <a:rPr sz="2800" spc="-5" dirty="0">
                <a:solidFill>
                  <a:srgbClr val="205868"/>
                </a:solidFill>
                <a:latin typeface="Calibri"/>
                <a:cs typeface="Calibri"/>
              </a:rPr>
              <a:t> olores,</a:t>
            </a:r>
            <a:r>
              <a:rPr sz="2800" spc="-65" dirty="0">
                <a:solidFill>
                  <a:srgbClr val="205868"/>
                </a:solidFill>
                <a:latin typeface="Calibri"/>
                <a:cs typeface="Calibri"/>
              </a:rPr>
              <a:t> </a:t>
            </a:r>
            <a:r>
              <a:rPr sz="2800" spc="-5" dirty="0">
                <a:solidFill>
                  <a:srgbClr val="205868"/>
                </a:solidFill>
                <a:latin typeface="Calibri"/>
                <a:cs typeface="Calibri"/>
              </a:rPr>
              <a:t>ciudades,</a:t>
            </a:r>
            <a:r>
              <a:rPr sz="2800" spc="-20" dirty="0">
                <a:solidFill>
                  <a:srgbClr val="205868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205868"/>
                </a:solidFill>
                <a:latin typeface="Calibri"/>
                <a:cs typeface="Calibri"/>
              </a:rPr>
              <a:t>tipos </a:t>
            </a:r>
            <a:r>
              <a:rPr sz="2800" spc="-620" dirty="0">
                <a:solidFill>
                  <a:srgbClr val="205868"/>
                </a:solidFill>
                <a:latin typeface="Calibri"/>
                <a:cs typeface="Calibri"/>
              </a:rPr>
              <a:t> </a:t>
            </a:r>
            <a:r>
              <a:rPr sz="2800" spc="-5" dirty="0">
                <a:solidFill>
                  <a:srgbClr val="205868"/>
                </a:solidFill>
                <a:latin typeface="Calibri"/>
                <a:cs typeface="Calibri"/>
              </a:rPr>
              <a:t>de</a:t>
            </a:r>
            <a:r>
              <a:rPr sz="2800" spc="-10" dirty="0">
                <a:solidFill>
                  <a:srgbClr val="205868"/>
                </a:solidFill>
                <a:latin typeface="Calibri"/>
                <a:cs typeface="Calibri"/>
              </a:rPr>
              <a:t> </a:t>
            </a:r>
            <a:r>
              <a:rPr sz="2800" spc="-5" dirty="0">
                <a:solidFill>
                  <a:srgbClr val="205868"/>
                </a:solidFill>
                <a:latin typeface="Calibri"/>
                <a:cs typeface="Calibri"/>
              </a:rPr>
              <a:t>música, </a:t>
            </a:r>
            <a:r>
              <a:rPr sz="2800" spc="-15" dirty="0">
                <a:solidFill>
                  <a:srgbClr val="205868"/>
                </a:solidFill>
                <a:latin typeface="Calibri"/>
                <a:cs typeface="Calibri"/>
              </a:rPr>
              <a:t>etc.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1556492" y="3683508"/>
            <a:ext cx="3106420" cy="5264150"/>
          </a:xfrm>
          <a:prstGeom prst="rect">
            <a:avLst/>
          </a:prstGeom>
          <a:ln w="76200">
            <a:solidFill>
              <a:srgbClr val="8063A1"/>
            </a:solidFill>
          </a:ln>
        </p:spPr>
        <p:txBody>
          <a:bodyPr vert="horz" wrap="square" lIns="0" tIns="22860" rIns="0" bIns="0" rtlCol="0">
            <a:spAutoFit/>
          </a:bodyPr>
          <a:lstStyle/>
          <a:p>
            <a:pPr marL="90805" marR="100965">
              <a:lnSpc>
                <a:spcPct val="100000"/>
              </a:lnSpc>
              <a:spcBef>
                <a:spcPts val="180"/>
              </a:spcBef>
            </a:pPr>
            <a:r>
              <a:rPr sz="2800" b="1" dirty="0">
                <a:solidFill>
                  <a:srgbClr val="205868"/>
                </a:solidFill>
                <a:latin typeface="Calibri"/>
                <a:cs typeface="Calibri"/>
              </a:rPr>
              <a:t>Usa </a:t>
            </a:r>
            <a:r>
              <a:rPr sz="2800" b="1" spc="-5" dirty="0">
                <a:solidFill>
                  <a:srgbClr val="205868"/>
                </a:solidFill>
                <a:latin typeface="Calibri"/>
                <a:cs typeface="Calibri"/>
              </a:rPr>
              <a:t>recursos </a:t>
            </a:r>
            <a:r>
              <a:rPr sz="2800" b="1" dirty="0">
                <a:solidFill>
                  <a:srgbClr val="205868"/>
                </a:solidFill>
                <a:latin typeface="Calibri"/>
                <a:cs typeface="Calibri"/>
              </a:rPr>
              <a:t>del </a:t>
            </a:r>
            <a:r>
              <a:rPr sz="2800" b="1" spc="5" dirty="0">
                <a:solidFill>
                  <a:srgbClr val="205868"/>
                </a:solidFill>
                <a:latin typeface="Calibri"/>
                <a:cs typeface="Calibri"/>
              </a:rPr>
              <a:t> </a:t>
            </a:r>
            <a:r>
              <a:rPr sz="2800" b="1" dirty="0">
                <a:solidFill>
                  <a:srgbClr val="205868"/>
                </a:solidFill>
                <a:latin typeface="Calibri"/>
                <a:cs typeface="Calibri"/>
              </a:rPr>
              <a:t>lenguaje: </a:t>
            </a:r>
            <a:r>
              <a:rPr sz="2800" dirty="0">
                <a:solidFill>
                  <a:srgbClr val="205868"/>
                </a:solidFill>
                <a:latin typeface="Calibri"/>
                <a:cs typeface="Calibri"/>
              </a:rPr>
              <a:t>se </a:t>
            </a:r>
            <a:r>
              <a:rPr sz="2800" spc="-5" dirty="0">
                <a:solidFill>
                  <a:srgbClr val="205868"/>
                </a:solidFill>
                <a:latin typeface="Calibri"/>
                <a:cs typeface="Calibri"/>
              </a:rPr>
              <a:t>usan </a:t>
            </a:r>
            <a:r>
              <a:rPr sz="2800" dirty="0">
                <a:solidFill>
                  <a:srgbClr val="205868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205868"/>
                </a:solidFill>
                <a:latin typeface="Calibri"/>
                <a:cs typeface="Calibri"/>
              </a:rPr>
              <a:t>herramientas como </a:t>
            </a:r>
            <a:r>
              <a:rPr sz="2800" spc="-5" dirty="0">
                <a:solidFill>
                  <a:srgbClr val="205868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205868"/>
                </a:solidFill>
                <a:latin typeface="Calibri"/>
                <a:cs typeface="Calibri"/>
              </a:rPr>
              <a:t>la </a:t>
            </a:r>
            <a:r>
              <a:rPr sz="2800" spc="-10" dirty="0">
                <a:solidFill>
                  <a:srgbClr val="205868"/>
                </a:solidFill>
                <a:latin typeface="Calibri"/>
                <a:cs typeface="Calibri"/>
              </a:rPr>
              <a:t>comparación, </a:t>
            </a:r>
            <a:r>
              <a:rPr sz="2800" dirty="0">
                <a:solidFill>
                  <a:srgbClr val="205868"/>
                </a:solidFill>
                <a:latin typeface="Calibri"/>
                <a:cs typeface="Calibri"/>
              </a:rPr>
              <a:t>la </a:t>
            </a:r>
            <a:r>
              <a:rPr sz="2800" spc="5" dirty="0">
                <a:solidFill>
                  <a:srgbClr val="205868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205868"/>
                </a:solidFill>
                <a:latin typeface="Calibri"/>
                <a:cs typeface="Calibri"/>
              </a:rPr>
              <a:t>hipérbole,</a:t>
            </a:r>
            <a:r>
              <a:rPr sz="2800" spc="5" dirty="0">
                <a:solidFill>
                  <a:srgbClr val="205868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205868"/>
                </a:solidFill>
                <a:latin typeface="Calibri"/>
                <a:cs typeface="Calibri"/>
              </a:rPr>
              <a:t>y</a:t>
            </a:r>
            <a:r>
              <a:rPr sz="2800" spc="630" dirty="0">
                <a:solidFill>
                  <a:srgbClr val="205868"/>
                </a:solidFill>
                <a:latin typeface="Calibri"/>
                <a:cs typeface="Calibri"/>
              </a:rPr>
              <a:t> </a:t>
            </a:r>
            <a:r>
              <a:rPr sz="2800" spc="-5" dirty="0">
                <a:solidFill>
                  <a:srgbClr val="205868"/>
                </a:solidFill>
                <a:latin typeface="Calibri"/>
                <a:cs typeface="Calibri"/>
              </a:rPr>
              <a:t>se </a:t>
            </a:r>
            <a:r>
              <a:rPr sz="2800" dirty="0">
                <a:solidFill>
                  <a:srgbClr val="205868"/>
                </a:solidFill>
                <a:latin typeface="Calibri"/>
                <a:cs typeface="Calibri"/>
              </a:rPr>
              <a:t> </a:t>
            </a:r>
            <a:r>
              <a:rPr sz="2800" spc="-5" dirty="0">
                <a:solidFill>
                  <a:srgbClr val="205868"/>
                </a:solidFill>
                <a:latin typeface="Calibri"/>
                <a:cs typeface="Calibri"/>
              </a:rPr>
              <a:t>debe </a:t>
            </a:r>
            <a:r>
              <a:rPr sz="2800" spc="-10" dirty="0">
                <a:solidFill>
                  <a:srgbClr val="205868"/>
                </a:solidFill>
                <a:latin typeface="Calibri"/>
                <a:cs typeface="Calibri"/>
              </a:rPr>
              <a:t>tener </a:t>
            </a:r>
            <a:r>
              <a:rPr sz="2800" spc="5" dirty="0">
                <a:solidFill>
                  <a:srgbClr val="205868"/>
                </a:solidFill>
                <a:latin typeface="Calibri"/>
                <a:cs typeface="Calibri"/>
              </a:rPr>
              <a:t>a </a:t>
            </a:r>
            <a:r>
              <a:rPr sz="2800" dirty="0">
                <a:solidFill>
                  <a:srgbClr val="205868"/>
                </a:solidFill>
                <a:latin typeface="Calibri"/>
                <a:cs typeface="Calibri"/>
              </a:rPr>
              <a:t>la </a:t>
            </a:r>
            <a:r>
              <a:rPr sz="2800" spc="5" dirty="0">
                <a:solidFill>
                  <a:srgbClr val="205868"/>
                </a:solidFill>
                <a:latin typeface="Calibri"/>
                <a:cs typeface="Calibri"/>
              </a:rPr>
              <a:t> </a:t>
            </a:r>
            <a:r>
              <a:rPr sz="2800" spc="-5" dirty="0">
                <a:solidFill>
                  <a:srgbClr val="205868"/>
                </a:solidFill>
                <a:latin typeface="Calibri"/>
                <a:cs typeface="Calibri"/>
              </a:rPr>
              <a:t>mano</a:t>
            </a:r>
            <a:r>
              <a:rPr sz="2800" spc="-20" dirty="0">
                <a:solidFill>
                  <a:srgbClr val="205868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205868"/>
                </a:solidFill>
                <a:latin typeface="Calibri"/>
                <a:cs typeface="Calibri"/>
              </a:rPr>
              <a:t>una</a:t>
            </a:r>
            <a:r>
              <a:rPr sz="2800" spc="25" dirty="0">
                <a:solidFill>
                  <a:srgbClr val="205868"/>
                </a:solidFill>
                <a:latin typeface="Calibri"/>
                <a:cs typeface="Calibri"/>
              </a:rPr>
              <a:t> </a:t>
            </a:r>
            <a:r>
              <a:rPr sz="2800" spc="-5" dirty="0">
                <a:solidFill>
                  <a:srgbClr val="205868"/>
                </a:solidFill>
                <a:latin typeface="Calibri"/>
                <a:cs typeface="Calibri"/>
              </a:rPr>
              <a:t>rica</a:t>
            </a:r>
            <a:r>
              <a:rPr sz="2800" spc="-20" dirty="0">
                <a:solidFill>
                  <a:srgbClr val="205868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205868"/>
                </a:solidFill>
                <a:latin typeface="Calibri"/>
                <a:cs typeface="Calibri"/>
              </a:rPr>
              <a:t>lista </a:t>
            </a:r>
            <a:r>
              <a:rPr sz="2800" spc="-5" dirty="0">
                <a:solidFill>
                  <a:srgbClr val="205868"/>
                </a:solidFill>
                <a:latin typeface="Calibri"/>
                <a:cs typeface="Calibri"/>
              </a:rPr>
              <a:t> de adjetivos </a:t>
            </a:r>
            <a:r>
              <a:rPr sz="2800" spc="-10" dirty="0">
                <a:solidFill>
                  <a:srgbClr val="205868"/>
                </a:solidFill>
                <a:latin typeface="Calibri"/>
                <a:cs typeface="Calibri"/>
              </a:rPr>
              <a:t>que </a:t>
            </a:r>
            <a:r>
              <a:rPr sz="2800" spc="-5" dirty="0">
                <a:solidFill>
                  <a:srgbClr val="205868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205868"/>
                </a:solidFill>
                <a:latin typeface="Calibri"/>
                <a:cs typeface="Calibri"/>
              </a:rPr>
              <a:t>ayuden</a:t>
            </a:r>
            <a:r>
              <a:rPr sz="2800" spc="50" dirty="0">
                <a:solidFill>
                  <a:srgbClr val="205868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205868"/>
                </a:solidFill>
                <a:latin typeface="Calibri"/>
                <a:cs typeface="Calibri"/>
              </a:rPr>
              <a:t>a</a:t>
            </a:r>
            <a:r>
              <a:rPr sz="2800" spc="45" dirty="0">
                <a:solidFill>
                  <a:srgbClr val="205868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205868"/>
                </a:solidFill>
                <a:latin typeface="Calibri"/>
                <a:cs typeface="Calibri"/>
              </a:rPr>
              <a:t>describir </a:t>
            </a:r>
            <a:r>
              <a:rPr sz="2800" spc="5" dirty="0">
                <a:solidFill>
                  <a:srgbClr val="205868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205868"/>
                </a:solidFill>
                <a:latin typeface="Calibri"/>
                <a:cs typeface="Calibri"/>
              </a:rPr>
              <a:t>al </a:t>
            </a:r>
            <a:r>
              <a:rPr sz="2800" spc="-10" dirty="0">
                <a:solidFill>
                  <a:srgbClr val="205868"/>
                </a:solidFill>
                <a:latin typeface="Calibri"/>
                <a:cs typeface="Calibri"/>
              </a:rPr>
              <a:t>detalle </a:t>
            </a:r>
            <a:r>
              <a:rPr sz="2800" dirty="0">
                <a:solidFill>
                  <a:srgbClr val="205868"/>
                </a:solidFill>
                <a:latin typeface="Calibri"/>
                <a:cs typeface="Calibri"/>
              </a:rPr>
              <a:t>la </a:t>
            </a:r>
            <a:r>
              <a:rPr sz="2800" spc="5" dirty="0">
                <a:solidFill>
                  <a:srgbClr val="205868"/>
                </a:solidFill>
                <a:latin typeface="Calibri"/>
                <a:cs typeface="Calibri"/>
              </a:rPr>
              <a:t> </a:t>
            </a:r>
            <a:r>
              <a:rPr sz="2800" spc="-5" dirty="0">
                <a:solidFill>
                  <a:srgbClr val="205868"/>
                </a:solidFill>
                <a:latin typeface="Calibri"/>
                <a:cs typeface="Calibri"/>
              </a:rPr>
              <a:t>situación,</a:t>
            </a:r>
            <a:r>
              <a:rPr sz="2800" spc="-40" dirty="0">
                <a:solidFill>
                  <a:srgbClr val="205868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205868"/>
                </a:solidFill>
                <a:latin typeface="Calibri"/>
                <a:cs typeface="Calibri"/>
              </a:rPr>
              <a:t>persona</a:t>
            </a:r>
            <a:r>
              <a:rPr sz="2800" spc="-35" dirty="0">
                <a:solidFill>
                  <a:srgbClr val="205868"/>
                </a:solidFill>
                <a:latin typeface="Calibri"/>
                <a:cs typeface="Calibri"/>
              </a:rPr>
              <a:t> </a:t>
            </a:r>
            <a:r>
              <a:rPr sz="2800" spc="5" dirty="0">
                <a:solidFill>
                  <a:srgbClr val="205868"/>
                </a:solidFill>
                <a:latin typeface="Calibri"/>
                <a:cs typeface="Calibri"/>
              </a:rPr>
              <a:t>o </a:t>
            </a:r>
            <a:r>
              <a:rPr sz="2800" spc="-620" dirty="0">
                <a:solidFill>
                  <a:srgbClr val="205868"/>
                </a:solidFill>
                <a:latin typeface="Calibri"/>
                <a:cs typeface="Calibri"/>
              </a:rPr>
              <a:t> </a:t>
            </a:r>
            <a:r>
              <a:rPr sz="2800" spc="-5" dirty="0">
                <a:solidFill>
                  <a:srgbClr val="205868"/>
                </a:solidFill>
                <a:latin typeface="Calibri"/>
                <a:cs typeface="Calibri"/>
              </a:rPr>
              <a:t>espacio físico</a:t>
            </a:r>
            <a:r>
              <a:rPr sz="2800" spc="-5" dirty="0">
                <a:solidFill>
                  <a:srgbClr val="8063A1"/>
                </a:solidFill>
                <a:latin typeface="Calibri"/>
                <a:cs typeface="Calibri"/>
              </a:rPr>
              <a:t>.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472946" y="1291792"/>
            <a:ext cx="3523615" cy="13665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616075" marR="5080" indent="-1604010">
              <a:lnSpc>
                <a:spcPct val="100000"/>
              </a:lnSpc>
              <a:spcBef>
                <a:spcPts val="95"/>
              </a:spcBef>
            </a:pPr>
            <a:r>
              <a:rPr sz="4400" spc="-5" dirty="0">
                <a:solidFill>
                  <a:srgbClr val="000000"/>
                </a:solidFill>
                <a:latin typeface="Bahnschrift"/>
                <a:cs typeface="Bahnschrift"/>
              </a:rPr>
              <a:t>C</a:t>
            </a:r>
            <a:r>
              <a:rPr sz="4400" spc="-25" dirty="0">
                <a:solidFill>
                  <a:srgbClr val="000000"/>
                </a:solidFill>
                <a:latin typeface="Bahnschrift"/>
                <a:cs typeface="Bahnschrift"/>
              </a:rPr>
              <a:t>a</a:t>
            </a:r>
            <a:r>
              <a:rPr sz="4400" spc="-5" dirty="0">
                <a:solidFill>
                  <a:srgbClr val="000000"/>
                </a:solidFill>
                <a:latin typeface="Bahnschrift"/>
                <a:cs typeface="Bahnschrift"/>
              </a:rPr>
              <a:t>r</a:t>
            </a:r>
            <a:r>
              <a:rPr sz="4400" spc="-20" dirty="0">
                <a:solidFill>
                  <a:srgbClr val="000000"/>
                </a:solidFill>
                <a:latin typeface="Bahnschrift"/>
                <a:cs typeface="Bahnschrift"/>
              </a:rPr>
              <a:t>a</a:t>
            </a:r>
            <a:r>
              <a:rPr sz="4400" spc="-10" dirty="0">
                <a:solidFill>
                  <a:srgbClr val="000000"/>
                </a:solidFill>
                <a:latin typeface="Bahnschrift"/>
                <a:cs typeface="Bahnschrift"/>
              </a:rPr>
              <a:t>cterística  </a:t>
            </a:r>
            <a:r>
              <a:rPr sz="4400" spc="-5" dirty="0">
                <a:solidFill>
                  <a:srgbClr val="000000"/>
                </a:solidFill>
                <a:latin typeface="Bahnschrift"/>
                <a:cs typeface="Bahnschrift"/>
              </a:rPr>
              <a:t>s</a:t>
            </a:r>
            <a:endParaRPr sz="4400">
              <a:latin typeface="Bahnschrift"/>
              <a:cs typeface="Bahnschrift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97612" y="2182825"/>
            <a:ext cx="5604510" cy="6953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1340485" algn="l"/>
                <a:tab pos="2825115" algn="l"/>
                <a:tab pos="3589654" algn="l"/>
              </a:tabLst>
            </a:pPr>
            <a:r>
              <a:rPr sz="4400" spc="-5" dirty="0">
                <a:solidFill>
                  <a:srgbClr val="000000"/>
                </a:solidFill>
                <a:latin typeface="Bahnschrift"/>
                <a:cs typeface="Bahnschrift"/>
              </a:rPr>
              <a:t>Pa</a:t>
            </a:r>
            <a:r>
              <a:rPr sz="4400" spc="-25" dirty="0">
                <a:solidFill>
                  <a:srgbClr val="000000"/>
                </a:solidFill>
                <a:latin typeface="Bahnschrift"/>
                <a:cs typeface="Bahnschrift"/>
              </a:rPr>
              <a:t>r</a:t>
            </a:r>
            <a:r>
              <a:rPr sz="4400" spc="-5" dirty="0">
                <a:solidFill>
                  <a:srgbClr val="000000"/>
                </a:solidFill>
                <a:latin typeface="Bahnschrift"/>
                <a:cs typeface="Bahnschrift"/>
              </a:rPr>
              <a:t>a</a:t>
            </a:r>
            <a:r>
              <a:rPr sz="4400" dirty="0">
                <a:solidFill>
                  <a:srgbClr val="000000"/>
                </a:solidFill>
                <a:latin typeface="Bahnschrift"/>
                <a:cs typeface="Bahnschrift"/>
              </a:rPr>
              <a:t>	</a:t>
            </a:r>
            <a:r>
              <a:rPr sz="4400" spc="5" dirty="0">
                <a:solidFill>
                  <a:srgbClr val="000000"/>
                </a:solidFill>
                <a:latin typeface="Bahnschrift"/>
                <a:cs typeface="Bahnschrift"/>
              </a:rPr>
              <a:t>t</a:t>
            </a:r>
            <a:r>
              <a:rPr sz="4400" spc="-10" dirty="0">
                <a:solidFill>
                  <a:srgbClr val="000000"/>
                </a:solidFill>
                <a:latin typeface="Bahnschrift"/>
                <a:cs typeface="Bahnschrift"/>
              </a:rPr>
              <a:t>en</a:t>
            </a:r>
            <a:r>
              <a:rPr sz="4400" spc="-20" dirty="0">
                <a:solidFill>
                  <a:srgbClr val="000000"/>
                </a:solidFill>
                <a:latin typeface="Bahnschrift"/>
                <a:cs typeface="Bahnschrift"/>
              </a:rPr>
              <a:t>e</a:t>
            </a:r>
            <a:r>
              <a:rPr sz="4400" spc="-5" dirty="0">
                <a:solidFill>
                  <a:srgbClr val="000000"/>
                </a:solidFill>
                <a:latin typeface="Bahnschrift"/>
                <a:cs typeface="Bahnschrift"/>
              </a:rPr>
              <a:t>r</a:t>
            </a:r>
            <a:r>
              <a:rPr sz="4400" dirty="0">
                <a:solidFill>
                  <a:srgbClr val="000000"/>
                </a:solidFill>
                <a:latin typeface="Bahnschrift"/>
                <a:cs typeface="Bahnschrift"/>
              </a:rPr>
              <a:t>	</a:t>
            </a:r>
            <a:r>
              <a:rPr sz="4400" spc="-10" dirty="0">
                <a:solidFill>
                  <a:srgbClr val="000000"/>
                </a:solidFill>
                <a:latin typeface="Bahnschrift"/>
                <a:cs typeface="Bahnschrift"/>
              </a:rPr>
              <a:t>e</a:t>
            </a:r>
            <a:r>
              <a:rPr sz="4400" spc="-5" dirty="0">
                <a:solidFill>
                  <a:srgbClr val="000000"/>
                </a:solidFill>
                <a:latin typeface="Bahnschrift"/>
                <a:cs typeface="Bahnschrift"/>
              </a:rPr>
              <a:t>n</a:t>
            </a:r>
            <a:r>
              <a:rPr sz="4400" dirty="0">
                <a:solidFill>
                  <a:srgbClr val="000000"/>
                </a:solidFill>
                <a:latin typeface="Bahnschrift"/>
                <a:cs typeface="Bahnschrift"/>
              </a:rPr>
              <a:t>	</a:t>
            </a:r>
            <a:r>
              <a:rPr sz="4400" spc="-10" dirty="0">
                <a:solidFill>
                  <a:srgbClr val="000000"/>
                </a:solidFill>
                <a:latin typeface="Bahnschrift"/>
                <a:cs typeface="Bahnschrift"/>
              </a:rPr>
              <a:t>cuent</a:t>
            </a:r>
            <a:r>
              <a:rPr sz="4400" spc="-20" dirty="0">
                <a:solidFill>
                  <a:srgbClr val="000000"/>
                </a:solidFill>
                <a:latin typeface="Bahnschrift"/>
                <a:cs typeface="Bahnschrift"/>
              </a:rPr>
              <a:t>a</a:t>
            </a:r>
            <a:r>
              <a:rPr sz="4400" spc="-5" dirty="0">
                <a:solidFill>
                  <a:srgbClr val="000000"/>
                </a:solidFill>
                <a:latin typeface="Bahnschrift"/>
                <a:cs typeface="Bahnschrift"/>
              </a:rPr>
              <a:t>…</a:t>
            </a:r>
            <a:endParaRPr sz="4400">
              <a:latin typeface="Bahnschrift"/>
              <a:cs typeface="Bahnschrift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72236" y="4486401"/>
            <a:ext cx="1932939" cy="10001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356870" marR="5080" indent="-344805">
              <a:lnSpc>
                <a:spcPct val="100000"/>
              </a:lnSpc>
              <a:spcBef>
                <a:spcPts val="90"/>
              </a:spcBef>
              <a:buFont typeface="Wingdings"/>
              <a:buChar char=""/>
              <a:tabLst>
                <a:tab pos="357505" algn="l"/>
                <a:tab pos="895985" algn="l"/>
              </a:tabLst>
            </a:pPr>
            <a:r>
              <a:rPr sz="3200" spc="-5" dirty="0">
                <a:latin typeface="Calibri"/>
                <a:cs typeface="Calibri"/>
              </a:rPr>
              <a:t>A	</a:t>
            </a:r>
            <a:r>
              <a:rPr sz="3200" spc="-30" dirty="0">
                <a:latin typeface="Calibri"/>
                <a:cs typeface="Calibri"/>
              </a:rPr>
              <a:t>través </a:t>
            </a:r>
            <a:r>
              <a:rPr sz="3200" spc="-710" dirty="0">
                <a:latin typeface="Calibri"/>
                <a:cs typeface="Calibri"/>
              </a:rPr>
              <a:t> </a:t>
            </a:r>
            <a:r>
              <a:rPr sz="3200" spc="-5" dirty="0">
                <a:latin typeface="Calibri"/>
                <a:cs typeface="Calibri"/>
              </a:rPr>
              <a:t>amb</a:t>
            </a:r>
            <a:r>
              <a:rPr sz="3200" dirty="0">
                <a:latin typeface="Calibri"/>
                <a:cs typeface="Calibri"/>
              </a:rPr>
              <a:t>i</a:t>
            </a:r>
            <a:r>
              <a:rPr sz="3200" spc="-5" dirty="0">
                <a:latin typeface="Calibri"/>
                <a:cs typeface="Calibri"/>
              </a:rPr>
              <a:t>e</a:t>
            </a:r>
            <a:r>
              <a:rPr sz="3200" spc="-35" dirty="0">
                <a:latin typeface="Calibri"/>
                <a:cs typeface="Calibri"/>
              </a:rPr>
              <a:t>n</a:t>
            </a:r>
            <a:r>
              <a:rPr sz="3200" spc="-45" dirty="0">
                <a:latin typeface="Calibri"/>
                <a:cs typeface="Calibri"/>
              </a:rPr>
              <a:t>t</a:t>
            </a:r>
            <a:r>
              <a:rPr sz="3200" spc="-5" dirty="0">
                <a:latin typeface="Calibri"/>
                <a:cs typeface="Calibri"/>
              </a:rPr>
              <a:t>a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657982" y="4486401"/>
            <a:ext cx="2348865" cy="10001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  <a:tabLst>
                <a:tab pos="732155" algn="l"/>
              </a:tabLst>
            </a:pPr>
            <a:r>
              <a:rPr sz="3200" spc="-5" dirty="0">
                <a:latin typeface="Calibri"/>
                <a:cs typeface="Calibri"/>
              </a:rPr>
              <a:t>de	</a:t>
            </a:r>
            <a:r>
              <a:rPr sz="3200" spc="5" dirty="0">
                <a:latin typeface="Calibri"/>
                <a:cs typeface="Calibri"/>
              </a:rPr>
              <a:t>la</a:t>
            </a:r>
            <a:endParaRPr sz="3200">
              <a:latin typeface="Calibri"/>
              <a:cs typeface="Calibri"/>
            </a:endParaRPr>
          </a:p>
          <a:p>
            <a:pPr marL="219710">
              <a:lnSpc>
                <a:spcPct val="100000"/>
              </a:lnSpc>
              <a:tabLst>
                <a:tab pos="993775" algn="l"/>
              </a:tabLst>
            </a:pPr>
            <a:r>
              <a:rPr sz="3200" dirty="0">
                <a:latin typeface="Calibri"/>
                <a:cs typeface="Calibri"/>
              </a:rPr>
              <a:t>la	</a:t>
            </a:r>
            <a:r>
              <a:rPr sz="3200" spc="-10" dirty="0">
                <a:latin typeface="Calibri"/>
                <a:cs typeface="Calibri"/>
              </a:rPr>
              <a:t>historia,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974972" y="4486401"/>
            <a:ext cx="2577465" cy="10001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R="5080" algn="r">
              <a:lnSpc>
                <a:spcPct val="100000"/>
              </a:lnSpc>
              <a:spcBef>
                <a:spcPts val="90"/>
              </a:spcBef>
              <a:tabLst>
                <a:tab pos="2191385" algn="l"/>
              </a:tabLst>
            </a:pPr>
            <a:r>
              <a:rPr sz="3200" spc="-10" dirty="0">
                <a:latin typeface="Calibri"/>
                <a:cs typeface="Calibri"/>
              </a:rPr>
              <a:t>desc</a:t>
            </a:r>
            <a:r>
              <a:rPr sz="3200" spc="-30" dirty="0">
                <a:latin typeface="Calibri"/>
                <a:cs typeface="Calibri"/>
              </a:rPr>
              <a:t>r</a:t>
            </a:r>
            <a:r>
              <a:rPr sz="3200" dirty="0">
                <a:latin typeface="Calibri"/>
                <a:cs typeface="Calibri"/>
              </a:rPr>
              <a:t>i</a:t>
            </a:r>
            <a:r>
              <a:rPr sz="3200" spc="-10" dirty="0">
                <a:latin typeface="Calibri"/>
                <a:cs typeface="Calibri"/>
              </a:rPr>
              <a:t>pci</a:t>
            </a:r>
            <a:r>
              <a:rPr sz="3200" spc="15" dirty="0">
                <a:latin typeface="Calibri"/>
                <a:cs typeface="Calibri"/>
              </a:rPr>
              <a:t>ó</a:t>
            </a:r>
            <a:r>
              <a:rPr sz="3200" spc="-5" dirty="0">
                <a:latin typeface="Calibri"/>
                <a:cs typeface="Calibri"/>
              </a:rPr>
              <a:t>n</a:t>
            </a:r>
            <a:r>
              <a:rPr sz="3200" dirty="0">
                <a:latin typeface="Calibri"/>
                <a:cs typeface="Calibri"/>
              </a:rPr>
              <a:t>	</a:t>
            </a:r>
            <a:r>
              <a:rPr sz="3200" spc="-10" dirty="0">
                <a:latin typeface="Calibri"/>
                <a:cs typeface="Calibri"/>
              </a:rPr>
              <a:t>se</a:t>
            </a:r>
            <a:endParaRPr sz="3200">
              <a:latin typeface="Calibri"/>
              <a:cs typeface="Calibri"/>
            </a:endParaRPr>
          </a:p>
          <a:p>
            <a:pPr marR="7620" algn="r">
              <a:lnSpc>
                <a:spcPct val="100000"/>
              </a:lnSpc>
              <a:tabLst>
                <a:tab pos="697865" algn="l"/>
              </a:tabLst>
            </a:pPr>
            <a:r>
              <a:rPr sz="3200" spc="-5" dirty="0">
                <a:latin typeface="Calibri"/>
                <a:cs typeface="Calibri"/>
              </a:rPr>
              <a:t>o	</a:t>
            </a:r>
            <a:r>
              <a:rPr sz="3200" spc="-10" dirty="0">
                <a:latin typeface="Calibri"/>
                <a:cs typeface="Calibri"/>
              </a:rPr>
              <a:t>se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816660" y="5462142"/>
            <a:ext cx="5736590" cy="246380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90"/>
              </a:spcBef>
            </a:pPr>
            <a:r>
              <a:rPr sz="3200" spc="-5" dirty="0">
                <a:latin typeface="Calibri"/>
                <a:cs typeface="Calibri"/>
              </a:rPr>
              <a:t>enriquece</a:t>
            </a:r>
            <a:r>
              <a:rPr sz="3200" dirty="0">
                <a:latin typeface="Calibri"/>
                <a:cs typeface="Calibri"/>
              </a:rPr>
              <a:t> la</a:t>
            </a:r>
            <a:r>
              <a:rPr sz="3200" spc="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noticia,</a:t>
            </a:r>
            <a:r>
              <a:rPr sz="3200" spc="5" dirty="0">
                <a:latin typeface="Calibri"/>
                <a:cs typeface="Calibri"/>
              </a:rPr>
              <a:t> </a:t>
            </a:r>
            <a:r>
              <a:rPr sz="3200" spc="-5" dirty="0">
                <a:latin typeface="Calibri"/>
                <a:cs typeface="Calibri"/>
              </a:rPr>
              <a:t>o</a:t>
            </a:r>
            <a:r>
              <a:rPr sz="3200" dirty="0">
                <a:latin typeface="Calibri"/>
                <a:cs typeface="Calibri"/>
              </a:rPr>
              <a:t> </a:t>
            </a:r>
            <a:r>
              <a:rPr sz="3200" spc="-5" dirty="0">
                <a:latin typeface="Calibri"/>
                <a:cs typeface="Calibri"/>
              </a:rPr>
              <a:t>se</a:t>
            </a:r>
            <a:r>
              <a:rPr sz="3200" spc="71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hace </a:t>
            </a:r>
            <a:r>
              <a:rPr sz="3200" spc="5" dirty="0">
                <a:latin typeface="Calibri"/>
                <a:cs typeface="Calibri"/>
              </a:rPr>
              <a:t> </a:t>
            </a:r>
            <a:r>
              <a:rPr sz="3200" spc="-5" dirty="0">
                <a:latin typeface="Calibri"/>
                <a:cs typeface="Calibri"/>
              </a:rPr>
              <a:t>más</a:t>
            </a:r>
            <a:r>
              <a:rPr sz="3200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detallada</a:t>
            </a:r>
            <a:r>
              <a:rPr sz="3200" spc="-5" dirty="0">
                <a:latin typeface="Calibri"/>
                <a:cs typeface="Calibri"/>
              </a:rPr>
              <a:t> una</a:t>
            </a:r>
            <a:r>
              <a:rPr sz="3200" dirty="0">
                <a:latin typeface="Calibri"/>
                <a:cs typeface="Calibri"/>
              </a:rPr>
              <a:t> </a:t>
            </a:r>
            <a:r>
              <a:rPr sz="3200" spc="-20" dirty="0">
                <a:latin typeface="Calibri"/>
                <a:cs typeface="Calibri"/>
              </a:rPr>
              <a:t>crónica</a:t>
            </a:r>
            <a:r>
              <a:rPr sz="3200" spc="685" dirty="0">
                <a:latin typeface="Calibri"/>
                <a:cs typeface="Calibri"/>
              </a:rPr>
              <a:t> </a:t>
            </a:r>
            <a:r>
              <a:rPr sz="3200" spc="-5" dirty="0">
                <a:latin typeface="Calibri"/>
                <a:cs typeface="Calibri"/>
              </a:rPr>
              <a:t>y </a:t>
            </a:r>
            <a:r>
              <a:rPr sz="3200" spc="-710" dirty="0">
                <a:latin typeface="Calibri"/>
                <a:cs typeface="Calibri"/>
              </a:rPr>
              <a:t> </a:t>
            </a:r>
            <a:r>
              <a:rPr sz="3200" spc="-15" dirty="0">
                <a:latin typeface="Calibri"/>
                <a:cs typeface="Calibri"/>
              </a:rPr>
              <a:t>ayuda,</a:t>
            </a:r>
            <a:r>
              <a:rPr sz="3200" spc="-10" dirty="0">
                <a:latin typeface="Calibri"/>
                <a:cs typeface="Calibri"/>
              </a:rPr>
              <a:t> </a:t>
            </a:r>
            <a:r>
              <a:rPr sz="3200" spc="-5" dirty="0">
                <a:latin typeface="Calibri"/>
                <a:cs typeface="Calibri"/>
              </a:rPr>
              <a:t>a</a:t>
            </a:r>
            <a:r>
              <a:rPr sz="3200" dirty="0">
                <a:latin typeface="Calibri"/>
                <a:cs typeface="Calibri"/>
              </a:rPr>
              <a:t> </a:t>
            </a:r>
            <a:r>
              <a:rPr sz="3200" spc="-15" dirty="0">
                <a:latin typeface="Calibri"/>
                <a:cs typeface="Calibri"/>
              </a:rPr>
              <a:t>manera</a:t>
            </a:r>
            <a:r>
              <a:rPr sz="3200" spc="-10" dirty="0">
                <a:latin typeface="Calibri"/>
                <a:cs typeface="Calibri"/>
              </a:rPr>
              <a:t> </a:t>
            </a:r>
            <a:r>
              <a:rPr sz="3200" spc="-5" dirty="0">
                <a:latin typeface="Calibri"/>
                <a:cs typeface="Calibri"/>
              </a:rPr>
              <a:t>de pausa</a:t>
            </a:r>
            <a:r>
              <a:rPr sz="3200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en</a:t>
            </a:r>
            <a:r>
              <a:rPr sz="3200" spc="-5" dirty="0">
                <a:latin typeface="Calibri"/>
                <a:cs typeface="Calibri"/>
              </a:rPr>
              <a:t> </a:t>
            </a:r>
            <a:r>
              <a:rPr sz="3200" spc="5" dirty="0">
                <a:latin typeface="Calibri"/>
                <a:cs typeface="Calibri"/>
              </a:rPr>
              <a:t>la </a:t>
            </a:r>
            <a:r>
              <a:rPr sz="3200" spc="-710" dirty="0">
                <a:latin typeface="Calibri"/>
                <a:cs typeface="Calibri"/>
              </a:rPr>
              <a:t> </a:t>
            </a:r>
            <a:r>
              <a:rPr sz="3200" spc="-15" dirty="0">
                <a:latin typeface="Calibri"/>
                <a:cs typeface="Calibri"/>
              </a:rPr>
              <a:t>narración, </a:t>
            </a:r>
            <a:r>
              <a:rPr sz="3200" spc="-10" dirty="0">
                <a:latin typeface="Calibri"/>
                <a:cs typeface="Calibri"/>
              </a:rPr>
              <a:t>antes </a:t>
            </a:r>
            <a:r>
              <a:rPr sz="3200" spc="5" dirty="0">
                <a:latin typeface="Calibri"/>
                <a:cs typeface="Calibri"/>
              </a:rPr>
              <a:t>de </a:t>
            </a:r>
            <a:r>
              <a:rPr sz="3200" spc="-15" dirty="0">
                <a:latin typeface="Calibri"/>
                <a:cs typeface="Calibri"/>
              </a:rPr>
              <a:t>proseguir </a:t>
            </a:r>
            <a:r>
              <a:rPr sz="3200" spc="-20" dirty="0">
                <a:latin typeface="Calibri"/>
                <a:cs typeface="Calibri"/>
              </a:rPr>
              <a:t>con </a:t>
            </a:r>
            <a:r>
              <a:rPr sz="3200" spc="-15" dirty="0">
                <a:latin typeface="Calibri"/>
                <a:cs typeface="Calibri"/>
              </a:rPr>
              <a:t> </a:t>
            </a:r>
            <a:r>
              <a:rPr sz="3200" spc="-20" dirty="0">
                <a:latin typeface="Calibri"/>
                <a:cs typeface="Calibri"/>
              </a:rPr>
              <a:t>otro</a:t>
            </a:r>
            <a:r>
              <a:rPr sz="3200" spc="15" dirty="0">
                <a:latin typeface="Calibri"/>
                <a:cs typeface="Calibri"/>
              </a:rPr>
              <a:t> </a:t>
            </a:r>
            <a:r>
              <a:rPr sz="3200" spc="-5" dirty="0">
                <a:latin typeface="Calibri"/>
                <a:cs typeface="Calibri"/>
              </a:rPr>
              <a:t>tipo</a:t>
            </a:r>
            <a:r>
              <a:rPr sz="3200" spc="5" dirty="0">
                <a:latin typeface="Calibri"/>
                <a:cs typeface="Calibri"/>
              </a:rPr>
              <a:t> </a:t>
            </a:r>
            <a:r>
              <a:rPr sz="3200" spc="-5" dirty="0">
                <a:latin typeface="Calibri"/>
                <a:cs typeface="Calibri"/>
              </a:rPr>
              <a:t>de</a:t>
            </a:r>
            <a:r>
              <a:rPr sz="3200" spc="1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ella.</a:t>
            </a:r>
            <a:endParaRPr sz="3200">
              <a:latin typeface="Calibri"/>
              <a:cs typeface="Calibri"/>
            </a:endParaRPr>
          </a:p>
        </p:txBody>
      </p:sp>
      <p:pic>
        <p:nvPicPr>
          <p:cNvPr id="7" name="object 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421623" y="3477767"/>
            <a:ext cx="6205890" cy="6205091"/>
          </a:xfrm>
          <a:prstGeom prst="rect">
            <a:avLst/>
          </a:prstGeo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874647" y="4276471"/>
            <a:ext cx="11685270" cy="301434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sz="2800" dirty="0">
                <a:latin typeface="Calibri"/>
                <a:cs typeface="Calibri"/>
              </a:rPr>
              <a:t>Los </a:t>
            </a:r>
            <a:r>
              <a:rPr sz="2800" spc="-10" dirty="0">
                <a:latin typeface="Calibri"/>
                <a:cs typeface="Calibri"/>
              </a:rPr>
              <a:t>jóvenes universitarios </a:t>
            </a:r>
            <a:r>
              <a:rPr sz="2800" spc="-5" dirty="0">
                <a:latin typeface="Calibri"/>
                <a:cs typeface="Calibri"/>
              </a:rPr>
              <a:t>de ingeniería </a:t>
            </a:r>
            <a:r>
              <a:rPr sz="2800" dirty="0">
                <a:latin typeface="Calibri"/>
                <a:cs typeface="Calibri"/>
              </a:rPr>
              <a:t>se </a:t>
            </a:r>
            <a:r>
              <a:rPr sz="2800" spc="-15" dirty="0">
                <a:latin typeface="Calibri"/>
                <a:cs typeface="Calibri"/>
              </a:rPr>
              <a:t>destacan </a:t>
            </a:r>
            <a:r>
              <a:rPr sz="2800" spc="-5" dirty="0">
                <a:latin typeface="Calibri"/>
                <a:cs typeface="Calibri"/>
              </a:rPr>
              <a:t>por </a:t>
            </a:r>
            <a:r>
              <a:rPr sz="2800" dirty="0">
                <a:latin typeface="Calibri"/>
                <a:cs typeface="Calibri"/>
              </a:rPr>
              <a:t>su </a:t>
            </a:r>
            <a:r>
              <a:rPr sz="2800" spc="-5" dirty="0">
                <a:latin typeface="Calibri"/>
                <a:cs typeface="Calibri"/>
              </a:rPr>
              <a:t>curiosidad </a:t>
            </a:r>
            <a:r>
              <a:rPr sz="2800" dirty="0">
                <a:latin typeface="Calibri"/>
                <a:cs typeface="Calibri"/>
              </a:rPr>
              <a:t>y pasión </a:t>
            </a:r>
            <a:r>
              <a:rPr sz="2800" spc="5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por resolver </a:t>
            </a:r>
            <a:r>
              <a:rPr sz="2800" spc="-10" dirty="0">
                <a:latin typeface="Calibri"/>
                <a:cs typeface="Calibri"/>
              </a:rPr>
              <a:t>problemas </a:t>
            </a:r>
            <a:r>
              <a:rPr sz="2800" spc="-5" dirty="0">
                <a:latin typeface="Calibri"/>
                <a:cs typeface="Calibri"/>
              </a:rPr>
              <a:t>complejos. Con </a:t>
            </a:r>
            <a:r>
              <a:rPr sz="2800" spc="-15" dirty="0">
                <a:latin typeface="Calibri"/>
                <a:cs typeface="Calibri"/>
              </a:rPr>
              <a:t>mente </a:t>
            </a:r>
            <a:r>
              <a:rPr sz="2800" spc="-5" dirty="0">
                <a:latin typeface="Calibri"/>
                <a:cs typeface="Calibri"/>
              </a:rPr>
              <a:t>analítica </a:t>
            </a:r>
            <a:r>
              <a:rPr sz="2800" dirty="0">
                <a:latin typeface="Calibri"/>
                <a:cs typeface="Calibri"/>
              </a:rPr>
              <a:t>y </a:t>
            </a:r>
            <a:r>
              <a:rPr sz="2800" spc="-5" dirty="0">
                <a:latin typeface="Calibri"/>
                <a:cs typeface="Calibri"/>
              </a:rPr>
              <a:t>habilidades </a:t>
            </a:r>
            <a:r>
              <a:rPr sz="2800" spc="-10" dirty="0">
                <a:latin typeface="Calibri"/>
                <a:cs typeface="Calibri"/>
              </a:rPr>
              <a:t>técnicas, </a:t>
            </a:r>
            <a:r>
              <a:rPr sz="2800" spc="-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abordan</a:t>
            </a:r>
            <a:r>
              <a:rPr sz="2800" spc="5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desafíos</a:t>
            </a:r>
            <a:r>
              <a:rPr sz="2800" spc="-25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que</a:t>
            </a:r>
            <a:r>
              <a:rPr sz="2800" spc="1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van</a:t>
            </a:r>
            <a:r>
              <a:rPr sz="2800" spc="5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desde</a:t>
            </a:r>
            <a:r>
              <a:rPr sz="2800" spc="1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la</a:t>
            </a:r>
            <a:r>
              <a:rPr sz="2800" spc="1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optimización</a:t>
            </a:r>
            <a:r>
              <a:rPr sz="2800" spc="-15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de </a:t>
            </a:r>
            <a:r>
              <a:rPr sz="2800" spc="-10" dirty="0">
                <a:latin typeface="Calibri"/>
                <a:cs typeface="Calibri"/>
              </a:rPr>
              <a:t>procesos</a:t>
            </a:r>
            <a:r>
              <a:rPr sz="2800" spc="1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hasta</a:t>
            </a:r>
            <a:r>
              <a:rPr sz="2800" spc="-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la </a:t>
            </a:r>
            <a:r>
              <a:rPr sz="2800" spc="-10" dirty="0">
                <a:latin typeface="Calibri"/>
                <a:cs typeface="Calibri"/>
              </a:rPr>
              <a:t>creación</a:t>
            </a:r>
            <a:r>
              <a:rPr sz="2800" spc="-15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de </a:t>
            </a:r>
            <a:r>
              <a:rPr sz="2800" spc="-620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nuevas</a:t>
            </a:r>
            <a:r>
              <a:rPr sz="2800" spc="20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tecnologías.</a:t>
            </a:r>
            <a:r>
              <a:rPr sz="2800" spc="-5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Siempre </a:t>
            </a:r>
            <a:r>
              <a:rPr sz="2800" dirty="0">
                <a:latin typeface="Calibri"/>
                <a:cs typeface="Calibri"/>
              </a:rPr>
              <a:t>en </a:t>
            </a:r>
            <a:r>
              <a:rPr sz="2800" spc="-10" dirty="0">
                <a:latin typeface="Calibri"/>
                <a:cs typeface="Calibri"/>
              </a:rPr>
              <a:t>búsqueda</a:t>
            </a:r>
            <a:r>
              <a:rPr sz="2800" spc="60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de</a:t>
            </a:r>
            <a:r>
              <a:rPr sz="2800" spc="-1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soluciones</a:t>
            </a:r>
            <a:r>
              <a:rPr sz="2800" spc="-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innovadoras,</a:t>
            </a:r>
            <a:r>
              <a:rPr sz="2800" spc="-2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combinan </a:t>
            </a:r>
            <a:r>
              <a:rPr sz="2800" spc="-5" dirty="0">
                <a:latin typeface="Calibri"/>
                <a:cs typeface="Calibri"/>
              </a:rPr>
              <a:t> teoría </a:t>
            </a:r>
            <a:r>
              <a:rPr sz="2800" dirty="0">
                <a:latin typeface="Calibri"/>
                <a:cs typeface="Calibri"/>
              </a:rPr>
              <a:t>y </a:t>
            </a:r>
            <a:r>
              <a:rPr sz="2800" spc="-15" dirty="0">
                <a:latin typeface="Calibri"/>
                <a:cs typeface="Calibri"/>
              </a:rPr>
              <a:t>práctica para </a:t>
            </a:r>
            <a:r>
              <a:rPr sz="2800" spc="-10" dirty="0">
                <a:latin typeface="Calibri"/>
                <a:cs typeface="Calibri"/>
              </a:rPr>
              <a:t>transformar </a:t>
            </a:r>
            <a:r>
              <a:rPr sz="2800" dirty="0">
                <a:latin typeface="Calibri"/>
                <a:cs typeface="Calibri"/>
              </a:rPr>
              <a:t>ideas </a:t>
            </a:r>
            <a:r>
              <a:rPr sz="2800" spc="-5" dirty="0">
                <a:latin typeface="Calibri"/>
                <a:cs typeface="Calibri"/>
              </a:rPr>
              <a:t>en </a:t>
            </a:r>
            <a:r>
              <a:rPr sz="2800" spc="-15" dirty="0">
                <a:latin typeface="Calibri"/>
                <a:cs typeface="Calibri"/>
              </a:rPr>
              <a:t>proyectos </a:t>
            </a:r>
            <a:r>
              <a:rPr sz="2800" spc="-10" dirty="0">
                <a:latin typeface="Calibri"/>
                <a:cs typeface="Calibri"/>
              </a:rPr>
              <a:t>que </a:t>
            </a:r>
            <a:r>
              <a:rPr sz="2800" spc="-5" dirty="0">
                <a:latin typeface="Calibri"/>
                <a:cs typeface="Calibri"/>
              </a:rPr>
              <a:t>impactan </a:t>
            </a:r>
            <a:r>
              <a:rPr sz="2800" dirty="0">
                <a:latin typeface="Calibri"/>
                <a:cs typeface="Calibri"/>
              </a:rPr>
              <a:t>el </a:t>
            </a:r>
            <a:r>
              <a:rPr sz="2800" spc="-10" dirty="0">
                <a:latin typeface="Calibri"/>
                <a:cs typeface="Calibri"/>
              </a:rPr>
              <a:t>mundo </a:t>
            </a:r>
            <a:r>
              <a:rPr sz="2800" spc="-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real.</a:t>
            </a:r>
            <a:r>
              <a:rPr sz="2800" spc="-20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Motivados</a:t>
            </a:r>
            <a:r>
              <a:rPr sz="2800" spc="-20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por</a:t>
            </a:r>
            <a:r>
              <a:rPr sz="2800" spc="3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su</a:t>
            </a:r>
            <a:r>
              <a:rPr sz="2800" spc="-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deseo </a:t>
            </a:r>
            <a:r>
              <a:rPr sz="2800" spc="-5" dirty="0">
                <a:latin typeface="Calibri"/>
                <a:cs typeface="Calibri"/>
              </a:rPr>
              <a:t>de</a:t>
            </a:r>
            <a:r>
              <a:rPr sz="2800" spc="1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aprender</a:t>
            </a:r>
            <a:r>
              <a:rPr sz="2800" spc="1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y su</a:t>
            </a:r>
            <a:r>
              <a:rPr sz="2800" spc="1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capacidad</a:t>
            </a:r>
            <a:r>
              <a:rPr sz="2800" spc="30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para</a:t>
            </a:r>
            <a:r>
              <a:rPr sz="2800" spc="-5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adaptarse,</a:t>
            </a:r>
            <a:r>
              <a:rPr sz="2800" spc="-10" dirty="0">
                <a:latin typeface="Calibri"/>
                <a:cs typeface="Calibri"/>
              </a:rPr>
              <a:t> </a:t>
            </a:r>
            <a:r>
              <a:rPr sz="2800" spc="5" dirty="0">
                <a:latin typeface="Calibri"/>
                <a:cs typeface="Calibri"/>
              </a:rPr>
              <a:t>son</a:t>
            </a:r>
            <a:r>
              <a:rPr sz="2800" spc="-2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los </a:t>
            </a:r>
            <a:r>
              <a:rPr sz="2800" spc="-61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futuros</a:t>
            </a:r>
            <a:r>
              <a:rPr sz="2800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líderes </a:t>
            </a:r>
            <a:r>
              <a:rPr sz="2800" dirty="0">
                <a:latin typeface="Calibri"/>
                <a:cs typeface="Calibri"/>
              </a:rPr>
              <a:t>en</a:t>
            </a:r>
            <a:r>
              <a:rPr sz="2800" spc="-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la</a:t>
            </a:r>
            <a:r>
              <a:rPr sz="2800" spc="-2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evolución</a:t>
            </a:r>
            <a:r>
              <a:rPr sz="2800" spc="-2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tecnológica</a:t>
            </a:r>
            <a:r>
              <a:rPr sz="2800" spc="-3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y</a:t>
            </a:r>
            <a:r>
              <a:rPr sz="2800" spc="-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el</a:t>
            </a:r>
            <a:r>
              <a:rPr sz="2800" spc="-10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progreso</a:t>
            </a:r>
            <a:r>
              <a:rPr sz="2800" spc="-20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de</a:t>
            </a:r>
            <a:r>
              <a:rPr sz="2800" dirty="0">
                <a:latin typeface="Calibri"/>
                <a:cs typeface="Calibri"/>
              </a:rPr>
              <a:t> </a:t>
            </a:r>
            <a:r>
              <a:rPr sz="2800" spc="5" dirty="0">
                <a:latin typeface="Calibri"/>
                <a:cs typeface="Calibri"/>
              </a:rPr>
              <a:t>la</a:t>
            </a:r>
            <a:r>
              <a:rPr sz="2800" spc="-5" dirty="0">
                <a:latin typeface="Calibri"/>
                <a:cs typeface="Calibri"/>
              </a:rPr>
              <a:t> sociedad.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201672" y="2709113"/>
            <a:ext cx="1868170" cy="6953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400" spc="-10" dirty="0">
                <a:solidFill>
                  <a:srgbClr val="000000"/>
                </a:solidFill>
              </a:rPr>
              <a:t>Eje</a:t>
            </a:r>
            <a:r>
              <a:rPr sz="4400" spc="-20" dirty="0">
                <a:solidFill>
                  <a:srgbClr val="000000"/>
                </a:solidFill>
              </a:rPr>
              <a:t>m</a:t>
            </a:r>
            <a:r>
              <a:rPr sz="4400" spc="-10" dirty="0">
                <a:solidFill>
                  <a:srgbClr val="000000"/>
                </a:solidFill>
              </a:rPr>
              <a:t>plo</a:t>
            </a:r>
            <a:endParaRPr sz="4400"/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835128" y="7171542"/>
            <a:ext cx="3973785" cy="2533289"/>
          </a:xfrm>
          <a:prstGeom prst="rect">
            <a:avLst/>
          </a:prstGeom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30936" y="3401567"/>
            <a:ext cx="16440912" cy="6397752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569847" y="1918538"/>
            <a:ext cx="3641725" cy="6953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400" b="1" spc="-10" dirty="0">
                <a:solidFill>
                  <a:srgbClr val="000000"/>
                </a:solidFill>
                <a:latin typeface="Calibri"/>
                <a:cs typeface="Calibri"/>
              </a:rPr>
              <a:t>Cómo</a:t>
            </a:r>
            <a:r>
              <a:rPr sz="4400" b="1" spc="-7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4400" b="1" spc="-10" dirty="0">
                <a:solidFill>
                  <a:srgbClr val="000000"/>
                </a:solidFill>
                <a:latin typeface="Calibri"/>
                <a:cs typeface="Calibri"/>
              </a:rPr>
              <a:t>escribirlo</a:t>
            </a:r>
            <a:endParaRPr sz="4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3274039" y="9144"/>
            <a:ext cx="5013960" cy="2807335"/>
          </a:xfrm>
          <a:custGeom>
            <a:avLst/>
            <a:gdLst/>
            <a:ahLst/>
            <a:cxnLst/>
            <a:rect l="l" t="t" r="r" b="b"/>
            <a:pathLst>
              <a:path w="5013959" h="2807335">
                <a:moveTo>
                  <a:pt x="5013959" y="0"/>
                </a:moveTo>
                <a:lnTo>
                  <a:pt x="0" y="0"/>
                </a:lnTo>
                <a:lnTo>
                  <a:pt x="0" y="2807207"/>
                </a:lnTo>
                <a:lnTo>
                  <a:pt x="5013959" y="2807207"/>
                </a:lnTo>
                <a:lnTo>
                  <a:pt x="5013959" y="0"/>
                </a:lnTo>
                <a:close/>
              </a:path>
            </a:pathLst>
          </a:custGeom>
          <a:solidFill>
            <a:srgbClr val="D2171A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12262104" y="2478023"/>
            <a:ext cx="2051685" cy="1899285"/>
            <a:chOff x="12262104" y="2478023"/>
            <a:chExt cx="2051685" cy="1899285"/>
          </a:xfrm>
        </p:grpSpPr>
        <p:sp>
          <p:nvSpPr>
            <p:cNvPr id="4" name="object 4"/>
            <p:cNvSpPr/>
            <p:nvPr/>
          </p:nvSpPr>
          <p:spPr>
            <a:xfrm>
              <a:off x="12262104" y="2886455"/>
              <a:ext cx="1487805" cy="1490980"/>
            </a:xfrm>
            <a:custGeom>
              <a:avLst/>
              <a:gdLst/>
              <a:ahLst/>
              <a:cxnLst/>
              <a:rect l="l" t="t" r="r" b="b"/>
              <a:pathLst>
                <a:path w="1487805" h="1490979">
                  <a:moveTo>
                    <a:pt x="743711" y="0"/>
                  </a:moveTo>
                  <a:lnTo>
                    <a:pt x="694815" y="1585"/>
                  </a:lnTo>
                  <a:lnTo>
                    <a:pt x="646762" y="6274"/>
                  </a:lnTo>
                  <a:lnTo>
                    <a:pt x="599652" y="13971"/>
                  </a:lnTo>
                  <a:lnTo>
                    <a:pt x="553582" y="24575"/>
                  </a:lnTo>
                  <a:lnTo>
                    <a:pt x="508650" y="37990"/>
                  </a:lnTo>
                  <a:lnTo>
                    <a:pt x="464954" y="54116"/>
                  </a:lnTo>
                  <a:lnTo>
                    <a:pt x="422593" y="72857"/>
                  </a:lnTo>
                  <a:lnTo>
                    <a:pt x="381664" y="94113"/>
                  </a:lnTo>
                  <a:lnTo>
                    <a:pt x="342265" y="117787"/>
                  </a:lnTo>
                  <a:lnTo>
                    <a:pt x="304495" y="143780"/>
                  </a:lnTo>
                  <a:lnTo>
                    <a:pt x="268451" y="171994"/>
                  </a:lnTo>
                  <a:lnTo>
                    <a:pt x="234231" y="202331"/>
                  </a:lnTo>
                  <a:lnTo>
                    <a:pt x="201934" y="234693"/>
                  </a:lnTo>
                  <a:lnTo>
                    <a:pt x="171657" y="268981"/>
                  </a:lnTo>
                  <a:lnTo>
                    <a:pt x="143499" y="305098"/>
                  </a:lnTo>
                  <a:lnTo>
                    <a:pt x="117558" y="342945"/>
                  </a:lnTo>
                  <a:lnTo>
                    <a:pt x="93931" y="382425"/>
                  </a:lnTo>
                  <a:lnTo>
                    <a:pt x="72716" y="423438"/>
                  </a:lnTo>
                  <a:lnTo>
                    <a:pt x="54012" y="465887"/>
                  </a:lnTo>
                  <a:lnTo>
                    <a:pt x="37917" y="509674"/>
                  </a:lnTo>
                  <a:lnTo>
                    <a:pt x="24528" y="554700"/>
                  </a:lnTo>
                  <a:lnTo>
                    <a:pt x="13944" y="600867"/>
                  </a:lnTo>
                  <a:lnTo>
                    <a:pt x="6262" y="648078"/>
                  </a:lnTo>
                  <a:lnTo>
                    <a:pt x="1582" y="696233"/>
                  </a:lnTo>
                  <a:lnTo>
                    <a:pt x="0" y="745236"/>
                  </a:lnTo>
                  <a:lnTo>
                    <a:pt x="1582" y="794238"/>
                  </a:lnTo>
                  <a:lnTo>
                    <a:pt x="6262" y="842393"/>
                  </a:lnTo>
                  <a:lnTo>
                    <a:pt x="13944" y="889604"/>
                  </a:lnTo>
                  <a:lnTo>
                    <a:pt x="24528" y="935771"/>
                  </a:lnTo>
                  <a:lnTo>
                    <a:pt x="37917" y="980797"/>
                  </a:lnTo>
                  <a:lnTo>
                    <a:pt x="54012" y="1024584"/>
                  </a:lnTo>
                  <a:lnTo>
                    <a:pt x="72716" y="1067033"/>
                  </a:lnTo>
                  <a:lnTo>
                    <a:pt x="93931" y="1108046"/>
                  </a:lnTo>
                  <a:lnTo>
                    <a:pt x="117558" y="1147526"/>
                  </a:lnTo>
                  <a:lnTo>
                    <a:pt x="143499" y="1185373"/>
                  </a:lnTo>
                  <a:lnTo>
                    <a:pt x="171657" y="1221490"/>
                  </a:lnTo>
                  <a:lnTo>
                    <a:pt x="201934" y="1255778"/>
                  </a:lnTo>
                  <a:lnTo>
                    <a:pt x="234231" y="1288140"/>
                  </a:lnTo>
                  <a:lnTo>
                    <a:pt x="268451" y="1318477"/>
                  </a:lnTo>
                  <a:lnTo>
                    <a:pt x="304495" y="1346691"/>
                  </a:lnTo>
                  <a:lnTo>
                    <a:pt x="342265" y="1372684"/>
                  </a:lnTo>
                  <a:lnTo>
                    <a:pt x="381664" y="1396358"/>
                  </a:lnTo>
                  <a:lnTo>
                    <a:pt x="422593" y="1417614"/>
                  </a:lnTo>
                  <a:lnTo>
                    <a:pt x="464954" y="1436355"/>
                  </a:lnTo>
                  <a:lnTo>
                    <a:pt x="508650" y="1452481"/>
                  </a:lnTo>
                  <a:lnTo>
                    <a:pt x="553582" y="1465896"/>
                  </a:lnTo>
                  <a:lnTo>
                    <a:pt x="599652" y="1476500"/>
                  </a:lnTo>
                  <a:lnTo>
                    <a:pt x="646762" y="1484197"/>
                  </a:lnTo>
                  <a:lnTo>
                    <a:pt x="694815" y="1488886"/>
                  </a:lnTo>
                  <a:lnTo>
                    <a:pt x="743711" y="1490472"/>
                  </a:lnTo>
                  <a:lnTo>
                    <a:pt x="792608" y="1488886"/>
                  </a:lnTo>
                  <a:lnTo>
                    <a:pt x="840661" y="1484197"/>
                  </a:lnTo>
                  <a:lnTo>
                    <a:pt x="887771" y="1476500"/>
                  </a:lnTo>
                  <a:lnTo>
                    <a:pt x="933841" y="1465896"/>
                  </a:lnTo>
                  <a:lnTo>
                    <a:pt x="978773" y="1452481"/>
                  </a:lnTo>
                  <a:lnTo>
                    <a:pt x="1022469" y="1436355"/>
                  </a:lnTo>
                  <a:lnTo>
                    <a:pt x="1064830" y="1417614"/>
                  </a:lnTo>
                  <a:lnTo>
                    <a:pt x="1105759" y="1396358"/>
                  </a:lnTo>
                  <a:lnTo>
                    <a:pt x="1145158" y="1372684"/>
                  </a:lnTo>
                  <a:lnTo>
                    <a:pt x="1182928" y="1346691"/>
                  </a:lnTo>
                  <a:lnTo>
                    <a:pt x="1218972" y="1318477"/>
                  </a:lnTo>
                  <a:lnTo>
                    <a:pt x="1253192" y="1288140"/>
                  </a:lnTo>
                  <a:lnTo>
                    <a:pt x="1285489" y="1255778"/>
                  </a:lnTo>
                  <a:lnTo>
                    <a:pt x="1315766" y="1221490"/>
                  </a:lnTo>
                  <a:lnTo>
                    <a:pt x="1343924" y="1185373"/>
                  </a:lnTo>
                  <a:lnTo>
                    <a:pt x="1369865" y="1147526"/>
                  </a:lnTo>
                  <a:lnTo>
                    <a:pt x="1393492" y="1108046"/>
                  </a:lnTo>
                  <a:lnTo>
                    <a:pt x="1414707" y="1067033"/>
                  </a:lnTo>
                  <a:lnTo>
                    <a:pt x="1433411" y="1024584"/>
                  </a:lnTo>
                  <a:lnTo>
                    <a:pt x="1449506" y="980797"/>
                  </a:lnTo>
                  <a:lnTo>
                    <a:pt x="1462895" y="935771"/>
                  </a:lnTo>
                  <a:lnTo>
                    <a:pt x="1473479" y="889604"/>
                  </a:lnTo>
                  <a:lnTo>
                    <a:pt x="1481161" y="842393"/>
                  </a:lnTo>
                  <a:lnTo>
                    <a:pt x="1485841" y="794238"/>
                  </a:lnTo>
                  <a:lnTo>
                    <a:pt x="1487424" y="745236"/>
                  </a:lnTo>
                  <a:lnTo>
                    <a:pt x="1485841" y="696233"/>
                  </a:lnTo>
                  <a:lnTo>
                    <a:pt x="1481161" y="648078"/>
                  </a:lnTo>
                  <a:lnTo>
                    <a:pt x="1473479" y="600867"/>
                  </a:lnTo>
                  <a:lnTo>
                    <a:pt x="1462895" y="554700"/>
                  </a:lnTo>
                  <a:lnTo>
                    <a:pt x="1449506" y="509674"/>
                  </a:lnTo>
                  <a:lnTo>
                    <a:pt x="1433411" y="465887"/>
                  </a:lnTo>
                  <a:lnTo>
                    <a:pt x="1414707" y="423438"/>
                  </a:lnTo>
                  <a:lnTo>
                    <a:pt x="1393492" y="382425"/>
                  </a:lnTo>
                  <a:lnTo>
                    <a:pt x="1369865" y="342945"/>
                  </a:lnTo>
                  <a:lnTo>
                    <a:pt x="1343924" y="305098"/>
                  </a:lnTo>
                  <a:lnTo>
                    <a:pt x="1315766" y="268981"/>
                  </a:lnTo>
                  <a:lnTo>
                    <a:pt x="1285489" y="234693"/>
                  </a:lnTo>
                  <a:lnTo>
                    <a:pt x="1253192" y="202331"/>
                  </a:lnTo>
                  <a:lnTo>
                    <a:pt x="1218972" y="171994"/>
                  </a:lnTo>
                  <a:lnTo>
                    <a:pt x="1182928" y="143780"/>
                  </a:lnTo>
                  <a:lnTo>
                    <a:pt x="1145158" y="117787"/>
                  </a:lnTo>
                  <a:lnTo>
                    <a:pt x="1105759" y="94113"/>
                  </a:lnTo>
                  <a:lnTo>
                    <a:pt x="1064830" y="72857"/>
                  </a:lnTo>
                  <a:lnTo>
                    <a:pt x="1022469" y="54116"/>
                  </a:lnTo>
                  <a:lnTo>
                    <a:pt x="978773" y="37990"/>
                  </a:lnTo>
                  <a:lnTo>
                    <a:pt x="933841" y="24575"/>
                  </a:lnTo>
                  <a:lnTo>
                    <a:pt x="887771" y="13971"/>
                  </a:lnTo>
                  <a:lnTo>
                    <a:pt x="840661" y="6274"/>
                  </a:lnTo>
                  <a:lnTo>
                    <a:pt x="792608" y="1585"/>
                  </a:lnTo>
                  <a:lnTo>
                    <a:pt x="743711" y="0"/>
                  </a:lnTo>
                  <a:close/>
                </a:path>
              </a:pathLst>
            </a:custGeom>
            <a:solidFill>
              <a:srgbClr val="A71C1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3270992" y="2478023"/>
              <a:ext cx="1042669" cy="1042669"/>
            </a:xfrm>
            <a:custGeom>
              <a:avLst/>
              <a:gdLst/>
              <a:ahLst/>
              <a:cxnLst/>
              <a:rect l="l" t="t" r="r" b="b"/>
              <a:pathLst>
                <a:path w="1042669" h="1042670">
                  <a:moveTo>
                    <a:pt x="521207" y="0"/>
                  </a:moveTo>
                  <a:lnTo>
                    <a:pt x="469445" y="2517"/>
                  </a:lnTo>
                  <a:lnTo>
                    <a:pt x="418740" y="9993"/>
                  </a:lnTo>
                  <a:lnTo>
                    <a:pt x="369378" y="22315"/>
                  </a:lnTo>
                  <a:lnTo>
                    <a:pt x="321643" y="39370"/>
                  </a:lnTo>
                  <a:lnTo>
                    <a:pt x="275818" y="61044"/>
                  </a:lnTo>
                  <a:lnTo>
                    <a:pt x="232189" y="87225"/>
                  </a:lnTo>
                  <a:lnTo>
                    <a:pt x="191039" y="117799"/>
                  </a:lnTo>
                  <a:lnTo>
                    <a:pt x="152653" y="152653"/>
                  </a:lnTo>
                  <a:lnTo>
                    <a:pt x="117772" y="191076"/>
                  </a:lnTo>
                  <a:lnTo>
                    <a:pt x="87193" y="232243"/>
                  </a:lnTo>
                  <a:lnTo>
                    <a:pt x="61017" y="275874"/>
                  </a:lnTo>
                  <a:lnTo>
                    <a:pt x="39352" y="321691"/>
                  </a:lnTo>
                  <a:lnTo>
                    <a:pt x="22306" y="369412"/>
                  </a:lnTo>
                  <a:lnTo>
                    <a:pt x="9990" y="418758"/>
                  </a:lnTo>
                  <a:lnTo>
                    <a:pt x="2516" y="469450"/>
                  </a:lnTo>
                  <a:lnTo>
                    <a:pt x="0" y="521207"/>
                  </a:lnTo>
                  <a:lnTo>
                    <a:pt x="2517" y="572970"/>
                  </a:lnTo>
                  <a:lnTo>
                    <a:pt x="9993" y="623675"/>
                  </a:lnTo>
                  <a:lnTo>
                    <a:pt x="22315" y="673037"/>
                  </a:lnTo>
                  <a:lnTo>
                    <a:pt x="39369" y="720772"/>
                  </a:lnTo>
                  <a:lnTo>
                    <a:pt x="61044" y="766597"/>
                  </a:lnTo>
                  <a:lnTo>
                    <a:pt x="87225" y="810226"/>
                  </a:lnTo>
                  <a:lnTo>
                    <a:pt x="117799" y="851376"/>
                  </a:lnTo>
                  <a:lnTo>
                    <a:pt x="152653" y="889761"/>
                  </a:lnTo>
                  <a:lnTo>
                    <a:pt x="191039" y="924616"/>
                  </a:lnTo>
                  <a:lnTo>
                    <a:pt x="232189" y="955190"/>
                  </a:lnTo>
                  <a:lnTo>
                    <a:pt x="275818" y="981371"/>
                  </a:lnTo>
                  <a:lnTo>
                    <a:pt x="321643" y="1003046"/>
                  </a:lnTo>
                  <a:lnTo>
                    <a:pt x="369378" y="1020100"/>
                  </a:lnTo>
                  <a:lnTo>
                    <a:pt x="418740" y="1032422"/>
                  </a:lnTo>
                  <a:lnTo>
                    <a:pt x="469445" y="1039898"/>
                  </a:lnTo>
                  <a:lnTo>
                    <a:pt x="521207" y="1042416"/>
                  </a:lnTo>
                  <a:lnTo>
                    <a:pt x="572970" y="1039898"/>
                  </a:lnTo>
                  <a:lnTo>
                    <a:pt x="623675" y="1032422"/>
                  </a:lnTo>
                  <a:lnTo>
                    <a:pt x="673037" y="1020100"/>
                  </a:lnTo>
                  <a:lnTo>
                    <a:pt x="698022" y="1011174"/>
                  </a:lnTo>
                  <a:lnTo>
                    <a:pt x="521207" y="1011174"/>
                  </a:lnTo>
                  <a:lnTo>
                    <a:pt x="472556" y="1008799"/>
                  </a:lnTo>
                  <a:lnTo>
                    <a:pt x="424890" y="1001752"/>
                  </a:lnTo>
                  <a:lnTo>
                    <a:pt x="378480" y="990144"/>
                  </a:lnTo>
                  <a:lnTo>
                    <a:pt x="333597" y="974090"/>
                  </a:lnTo>
                  <a:lnTo>
                    <a:pt x="290512" y="953701"/>
                  </a:lnTo>
                  <a:lnTo>
                    <a:pt x="249495" y="929092"/>
                  </a:lnTo>
                  <a:lnTo>
                    <a:pt x="210818" y="900375"/>
                  </a:lnTo>
                  <a:lnTo>
                    <a:pt x="174751" y="867664"/>
                  </a:lnTo>
                  <a:lnTo>
                    <a:pt x="142040" y="831597"/>
                  </a:lnTo>
                  <a:lnTo>
                    <a:pt x="113323" y="792920"/>
                  </a:lnTo>
                  <a:lnTo>
                    <a:pt x="88714" y="751903"/>
                  </a:lnTo>
                  <a:lnTo>
                    <a:pt x="68325" y="708818"/>
                  </a:lnTo>
                  <a:lnTo>
                    <a:pt x="52271" y="663935"/>
                  </a:lnTo>
                  <a:lnTo>
                    <a:pt x="40663" y="617525"/>
                  </a:lnTo>
                  <a:lnTo>
                    <a:pt x="33616" y="569859"/>
                  </a:lnTo>
                  <a:lnTo>
                    <a:pt x="31242" y="521207"/>
                  </a:lnTo>
                  <a:lnTo>
                    <a:pt x="33616" y="472556"/>
                  </a:lnTo>
                  <a:lnTo>
                    <a:pt x="40663" y="424890"/>
                  </a:lnTo>
                  <a:lnTo>
                    <a:pt x="52271" y="378480"/>
                  </a:lnTo>
                  <a:lnTo>
                    <a:pt x="68326" y="333597"/>
                  </a:lnTo>
                  <a:lnTo>
                    <a:pt x="88714" y="290512"/>
                  </a:lnTo>
                  <a:lnTo>
                    <a:pt x="113323" y="249495"/>
                  </a:lnTo>
                  <a:lnTo>
                    <a:pt x="142040" y="210818"/>
                  </a:lnTo>
                  <a:lnTo>
                    <a:pt x="174751" y="174751"/>
                  </a:lnTo>
                  <a:lnTo>
                    <a:pt x="210818" y="142040"/>
                  </a:lnTo>
                  <a:lnTo>
                    <a:pt x="249495" y="113323"/>
                  </a:lnTo>
                  <a:lnTo>
                    <a:pt x="290512" y="88714"/>
                  </a:lnTo>
                  <a:lnTo>
                    <a:pt x="333597" y="68325"/>
                  </a:lnTo>
                  <a:lnTo>
                    <a:pt x="378480" y="52271"/>
                  </a:lnTo>
                  <a:lnTo>
                    <a:pt x="424890" y="40663"/>
                  </a:lnTo>
                  <a:lnTo>
                    <a:pt x="472556" y="33616"/>
                  </a:lnTo>
                  <a:lnTo>
                    <a:pt x="521207" y="31242"/>
                  </a:lnTo>
                  <a:lnTo>
                    <a:pt x="698022" y="31242"/>
                  </a:lnTo>
                  <a:lnTo>
                    <a:pt x="673037" y="22315"/>
                  </a:lnTo>
                  <a:lnTo>
                    <a:pt x="623675" y="9993"/>
                  </a:lnTo>
                  <a:lnTo>
                    <a:pt x="572970" y="2517"/>
                  </a:lnTo>
                  <a:lnTo>
                    <a:pt x="521207" y="0"/>
                  </a:lnTo>
                  <a:close/>
                </a:path>
                <a:path w="1042669" h="1042670">
                  <a:moveTo>
                    <a:pt x="698022" y="31242"/>
                  </a:moveTo>
                  <a:lnTo>
                    <a:pt x="521207" y="31242"/>
                  </a:lnTo>
                  <a:lnTo>
                    <a:pt x="569859" y="33616"/>
                  </a:lnTo>
                  <a:lnTo>
                    <a:pt x="617525" y="40663"/>
                  </a:lnTo>
                  <a:lnTo>
                    <a:pt x="663935" y="52271"/>
                  </a:lnTo>
                  <a:lnTo>
                    <a:pt x="708818" y="68325"/>
                  </a:lnTo>
                  <a:lnTo>
                    <a:pt x="751903" y="88714"/>
                  </a:lnTo>
                  <a:lnTo>
                    <a:pt x="792920" y="113323"/>
                  </a:lnTo>
                  <a:lnTo>
                    <a:pt x="831597" y="142040"/>
                  </a:lnTo>
                  <a:lnTo>
                    <a:pt x="867663" y="174751"/>
                  </a:lnTo>
                  <a:lnTo>
                    <a:pt x="900375" y="210818"/>
                  </a:lnTo>
                  <a:lnTo>
                    <a:pt x="929092" y="249495"/>
                  </a:lnTo>
                  <a:lnTo>
                    <a:pt x="953701" y="290512"/>
                  </a:lnTo>
                  <a:lnTo>
                    <a:pt x="974090" y="333597"/>
                  </a:lnTo>
                  <a:lnTo>
                    <a:pt x="990144" y="378480"/>
                  </a:lnTo>
                  <a:lnTo>
                    <a:pt x="1001752" y="424890"/>
                  </a:lnTo>
                  <a:lnTo>
                    <a:pt x="1008799" y="472556"/>
                  </a:lnTo>
                  <a:lnTo>
                    <a:pt x="1011173" y="521207"/>
                  </a:lnTo>
                  <a:lnTo>
                    <a:pt x="1008799" y="569859"/>
                  </a:lnTo>
                  <a:lnTo>
                    <a:pt x="1001752" y="617525"/>
                  </a:lnTo>
                  <a:lnTo>
                    <a:pt x="990144" y="663935"/>
                  </a:lnTo>
                  <a:lnTo>
                    <a:pt x="974089" y="708818"/>
                  </a:lnTo>
                  <a:lnTo>
                    <a:pt x="953701" y="751903"/>
                  </a:lnTo>
                  <a:lnTo>
                    <a:pt x="929092" y="792920"/>
                  </a:lnTo>
                  <a:lnTo>
                    <a:pt x="900375" y="831597"/>
                  </a:lnTo>
                  <a:lnTo>
                    <a:pt x="867663" y="867664"/>
                  </a:lnTo>
                  <a:lnTo>
                    <a:pt x="831597" y="900375"/>
                  </a:lnTo>
                  <a:lnTo>
                    <a:pt x="792920" y="929092"/>
                  </a:lnTo>
                  <a:lnTo>
                    <a:pt x="751903" y="953701"/>
                  </a:lnTo>
                  <a:lnTo>
                    <a:pt x="708818" y="974090"/>
                  </a:lnTo>
                  <a:lnTo>
                    <a:pt x="663935" y="990144"/>
                  </a:lnTo>
                  <a:lnTo>
                    <a:pt x="617525" y="1001752"/>
                  </a:lnTo>
                  <a:lnTo>
                    <a:pt x="569859" y="1008799"/>
                  </a:lnTo>
                  <a:lnTo>
                    <a:pt x="521207" y="1011174"/>
                  </a:lnTo>
                  <a:lnTo>
                    <a:pt x="698022" y="1011174"/>
                  </a:lnTo>
                  <a:lnTo>
                    <a:pt x="766597" y="981371"/>
                  </a:lnTo>
                  <a:lnTo>
                    <a:pt x="810226" y="955190"/>
                  </a:lnTo>
                  <a:lnTo>
                    <a:pt x="851376" y="924616"/>
                  </a:lnTo>
                  <a:lnTo>
                    <a:pt x="889761" y="889761"/>
                  </a:lnTo>
                  <a:lnTo>
                    <a:pt x="924616" y="851376"/>
                  </a:lnTo>
                  <a:lnTo>
                    <a:pt x="955190" y="810226"/>
                  </a:lnTo>
                  <a:lnTo>
                    <a:pt x="981371" y="766597"/>
                  </a:lnTo>
                  <a:lnTo>
                    <a:pt x="1003045" y="720772"/>
                  </a:lnTo>
                  <a:lnTo>
                    <a:pt x="1020100" y="673037"/>
                  </a:lnTo>
                  <a:lnTo>
                    <a:pt x="1032422" y="623675"/>
                  </a:lnTo>
                  <a:lnTo>
                    <a:pt x="1039898" y="572970"/>
                  </a:lnTo>
                  <a:lnTo>
                    <a:pt x="1042415" y="521207"/>
                  </a:lnTo>
                  <a:lnTo>
                    <a:pt x="1039898" y="469445"/>
                  </a:lnTo>
                  <a:lnTo>
                    <a:pt x="1032418" y="418740"/>
                  </a:lnTo>
                  <a:lnTo>
                    <a:pt x="1020088" y="369378"/>
                  </a:lnTo>
                  <a:lnTo>
                    <a:pt x="1003023" y="321643"/>
                  </a:lnTo>
                  <a:lnTo>
                    <a:pt x="981338" y="275818"/>
                  </a:lnTo>
                  <a:lnTo>
                    <a:pt x="955151" y="232189"/>
                  </a:lnTo>
                  <a:lnTo>
                    <a:pt x="924583" y="191039"/>
                  </a:lnTo>
                  <a:lnTo>
                    <a:pt x="889761" y="152653"/>
                  </a:lnTo>
                  <a:lnTo>
                    <a:pt x="851376" y="117799"/>
                  </a:lnTo>
                  <a:lnTo>
                    <a:pt x="810226" y="87225"/>
                  </a:lnTo>
                  <a:lnTo>
                    <a:pt x="766597" y="61044"/>
                  </a:lnTo>
                  <a:lnTo>
                    <a:pt x="720772" y="39370"/>
                  </a:lnTo>
                  <a:lnTo>
                    <a:pt x="698022" y="3124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/>
          <p:nvPr/>
        </p:nvSpPr>
        <p:spPr>
          <a:xfrm>
            <a:off x="17138904" y="2243327"/>
            <a:ext cx="121920" cy="8044180"/>
          </a:xfrm>
          <a:custGeom>
            <a:avLst/>
            <a:gdLst/>
            <a:ahLst/>
            <a:cxnLst/>
            <a:rect l="l" t="t" r="r" b="b"/>
            <a:pathLst>
              <a:path w="121919" h="8044180">
                <a:moveTo>
                  <a:pt x="121919" y="0"/>
                </a:moveTo>
                <a:lnTo>
                  <a:pt x="0" y="0"/>
                </a:lnTo>
                <a:lnTo>
                  <a:pt x="0" y="8043668"/>
                </a:lnTo>
                <a:lnTo>
                  <a:pt x="121919" y="8043668"/>
                </a:lnTo>
                <a:lnTo>
                  <a:pt x="121919" y="0"/>
                </a:lnTo>
                <a:close/>
              </a:path>
            </a:pathLst>
          </a:custGeom>
          <a:solidFill>
            <a:srgbClr val="1D1F1C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7" name="object 7"/>
          <p:cNvGrpSpPr/>
          <p:nvPr/>
        </p:nvGrpSpPr>
        <p:grpSpPr>
          <a:xfrm>
            <a:off x="0" y="0"/>
            <a:ext cx="10896600" cy="1762125"/>
            <a:chOff x="0" y="0"/>
            <a:chExt cx="10896600" cy="1762125"/>
          </a:xfrm>
        </p:grpSpPr>
        <p:sp>
          <p:nvSpPr>
            <p:cNvPr id="8" name="object 8"/>
            <p:cNvSpPr/>
            <p:nvPr/>
          </p:nvSpPr>
          <p:spPr>
            <a:xfrm>
              <a:off x="0" y="0"/>
              <a:ext cx="1283335" cy="1762125"/>
            </a:xfrm>
            <a:custGeom>
              <a:avLst/>
              <a:gdLst/>
              <a:ahLst/>
              <a:cxnLst/>
              <a:rect l="l" t="t" r="r" b="b"/>
              <a:pathLst>
                <a:path w="1283335" h="1762125">
                  <a:moveTo>
                    <a:pt x="0" y="1761744"/>
                  </a:moveTo>
                  <a:lnTo>
                    <a:pt x="1283208" y="1761744"/>
                  </a:lnTo>
                  <a:lnTo>
                    <a:pt x="1283208" y="0"/>
                  </a:lnTo>
                  <a:lnTo>
                    <a:pt x="0" y="0"/>
                  </a:lnTo>
                  <a:lnTo>
                    <a:pt x="0" y="1761744"/>
                  </a:lnTo>
                  <a:close/>
                </a:path>
              </a:pathLst>
            </a:custGeom>
            <a:solidFill>
              <a:srgbClr val="D217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27432" y="1030224"/>
              <a:ext cx="10869295" cy="125095"/>
            </a:xfrm>
            <a:custGeom>
              <a:avLst/>
              <a:gdLst/>
              <a:ahLst/>
              <a:cxnLst/>
              <a:rect l="l" t="t" r="r" b="b"/>
              <a:pathLst>
                <a:path w="10869295" h="125094">
                  <a:moveTo>
                    <a:pt x="10869168" y="0"/>
                  </a:moveTo>
                  <a:lnTo>
                    <a:pt x="0" y="0"/>
                  </a:lnTo>
                  <a:lnTo>
                    <a:pt x="0" y="124968"/>
                  </a:lnTo>
                  <a:lnTo>
                    <a:pt x="10869168" y="124968"/>
                  </a:lnTo>
                  <a:lnTo>
                    <a:pt x="10869168" y="0"/>
                  </a:lnTo>
                  <a:close/>
                </a:path>
              </a:pathLst>
            </a:custGeom>
            <a:solidFill>
              <a:srgbClr val="69131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10" name="object 10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660880" y="0"/>
            <a:ext cx="2484119" cy="2484120"/>
          </a:xfrm>
          <a:prstGeom prst="rect">
            <a:avLst/>
          </a:prstGeom>
        </p:spPr>
      </p:pic>
      <p:sp>
        <p:nvSpPr>
          <p:cNvPr id="11" name="object 11"/>
          <p:cNvSpPr txBox="1">
            <a:spLocks noGrp="1"/>
          </p:cNvSpPr>
          <p:nvPr>
            <p:ph type="title"/>
          </p:nvPr>
        </p:nvSpPr>
        <p:spPr>
          <a:xfrm>
            <a:off x="4768977" y="2253488"/>
            <a:ext cx="3752850" cy="4533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800" b="1" spc="-5" dirty="0">
                <a:solidFill>
                  <a:srgbClr val="000000"/>
                </a:solidFill>
                <a:latin typeface="Calibri"/>
                <a:cs typeface="Calibri"/>
              </a:rPr>
              <a:t>COMUNICACIÓN</a:t>
            </a:r>
            <a:r>
              <a:rPr sz="2800" b="1" spc="-7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2800" b="1" spc="-35" dirty="0">
                <a:solidFill>
                  <a:srgbClr val="000000"/>
                </a:solidFill>
                <a:latin typeface="Calibri"/>
                <a:cs typeface="Calibri"/>
              </a:rPr>
              <a:t>ESCRITA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107744" y="3107181"/>
            <a:ext cx="11079480" cy="55759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algn="just">
              <a:lnSpc>
                <a:spcPct val="100000"/>
              </a:lnSpc>
              <a:spcBef>
                <a:spcPts val="105"/>
              </a:spcBef>
            </a:pPr>
            <a:r>
              <a:rPr sz="2800" b="1" spc="-5" dirty="0">
                <a:latin typeface="Calibri"/>
                <a:cs typeface="Calibri"/>
              </a:rPr>
              <a:t>Estudiantes</a:t>
            </a:r>
            <a:r>
              <a:rPr sz="2800" b="1" spc="-90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segundo</a:t>
            </a:r>
            <a:r>
              <a:rPr sz="2800" b="1" spc="-65" dirty="0">
                <a:latin typeface="Calibri"/>
                <a:cs typeface="Calibri"/>
              </a:rPr>
              <a:t> </a:t>
            </a:r>
            <a:r>
              <a:rPr sz="2800" b="1" spc="-5" dirty="0">
                <a:latin typeface="Calibri"/>
                <a:cs typeface="Calibri"/>
              </a:rPr>
              <a:t>semestre</a:t>
            </a:r>
            <a:endParaRPr sz="28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2750">
              <a:latin typeface="Calibri"/>
              <a:cs typeface="Calibri"/>
            </a:endParaRPr>
          </a:p>
          <a:p>
            <a:pPr marL="12700" marR="5080" algn="just">
              <a:lnSpc>
                <a:spcPct val="100000"/>
              </a:lnSpc>
              <a:spcBef>
                <a:spcPts val="5"/>
              </a:spcBef>
            </a:pPr>
            <a:r>
              <a:rPr sz="2800" spc="5" dirty="0">
                <a:latin typeface="Calibri"/>
                <a:cs typeface="Calibri"/>
              </a:rPr>
              <a:t>Al </a:t>
            </a:r>
            <a:r>
              <a:rPr sz="2800" spc="-15" dirty="0">
                <a:latin typeface="Calibri"/>
                <a:cs typeface="Calibri"/>
              </a:rPr>
              <a:t>finalizar </a:t>
            </a:r>
            <a:r>
              <a:rPr sz="2800" spc="-10" dirty="0">
                <a:latin typeface="Calibri"/>
                <a:cs typeface="Calibri"/>
              </a:rPr>
              <a:t>los </a:t>
            </a:r>
            <a:r>
              <a:rPr sz="2800" spc="-15" dirty="0">
                <a:latin typeface="Calibri"/>
                <a:cs typeface="Calibri"/>
              </a:rPr>
              <a:t>talleres formativos </a:t>
            </a:r>
            <a:r>
              <a:rPr sz="2800" dirty="0">
                <a:latin typeface="Calibri"/>
                <a:cs typeface="Calibri"/>
              </a:rPr>
              <a:t>, </a:t>
            </a:r>
            <a:r>
              <a:rPr sz="2800" spc="-5" dirty="0">
                <a:latin typeface="Calibri"/>
                <a:cs typeface="Calibri"/>
              </a:rPr>
              <a:t>el </a:t>
            </a:r>
            <a:r>
              <a:rPr sz="2800" spc="-10" dirty="0">
                <a:latin typeface="Calibri"/>
                <a:cs typeface="Calibri"/>
              </a:rPr>
              <a:t>estudiante </a:t>
            </a:r>
            <a:r>
              <a:rPr sz="2800" spc="-5" dirty="0">
                <a:latin typeface="Calibri"/>
                <a:cs typeface="Calibri"/>
              </a:rPr>
              <a:t>debe </a:t>
            </a:r>
            <a:r>
              <a:rPr sz="2800" dirty="0">
                <a:latin typeface="Calibri"/>
                <a:cs typeface="Calibri"/>
              </a:rPr>
              <a:t>ser </a:t>
            </a:r>
            <a:r>
              <a:rPr sz="2800" spc="-5" dirty="0">
                <a:latin typeface="Calibri"/>
                <a:cs typeface="Calibri"/>
              </a:rPr>
              <a:t>capaz de </a:t>
            </a:r>
            <a:r>
              <a:rPr sz="2800" dirty="0">
                <a:latin typeface="Calibri"/>
                <a:cs typeface="Calibri"/>
              </a:rPr>
              <a:t>escribir </a:t>
            </a:r>
            <a:r>
              <a:rPr sz="2800" spc="5" dirty="0">
                <a:latin typeface="Calibri"/>
                <a:cs typeface="Calibri"/>
              </a:rPr>
              <a:t> </a:t>
            </a:r>
            <a:r>
              <a:rPr sz="2800" spc="-20" dirty="0">
                <a:latin typeface="Calibri"/>
                <a:cs typeface="Calibri"/>
              </a:rPr>
              <a:t>textos</a:t>
            </a:r>
            <a:r>
              <a:rPr sz="2800" spc="-3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que:</a:t>
            </a:r>
            <a:endParaRPr sz="2800">
              <a:latin typeface="Calibri"/>
              <a:cs typeface="Calibri"/>
            </a:endParaRPr>
          </a:p>
          <a:p>
            <a:pPr marL="469265" indent="-457200" algn="just">
              <a:lnSpc>
                <a:spcPct val="100000"/>
              </a:lnSpc>
              <a:buFont typeface="Wingdings"/>
              <a:buChar char=""/>
              <a:tabLst>
                <a:tab pos="469900" algn="l"/>
              </a:tabLst>
            </a:pPr>
            <a:r>
              <a:rPr sz="2800" spc="-5" dirty="0">
                <a:latin typeface="Calibri"/>
                <a:cs typeface="Calibri"/>
              </a:rPr>
              <a:t>Respondan </a:t>
            </a:r>
            <a:r>
              <a:rPr sz="2800" dirty="0">
                <a:latin typeface="Calibri"/>
                <a:cs typeface="Calibri"/>
              </a:rPr>
              <a:t>a</a:t>
            </a:r>
            <a:r>
              <a:rPr sz="2800" spc="-2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la</a:t>
            </a:r>
            <a:r>
              <a:rPr sz="2800" spc="-20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pregunta</a:t>
            </a:r>
            <a:r>
              <a:rPr sz="2800" spc="1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planteada</a:t>
            </a:r>
            <a:r>
              <a:rPr sz="2800" spc="-20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en </a:t>
            </a:r>
            <a:r>
              <a:rPr sz="2800" dirty="0">
                <a:latin typeface="Calibri"/>
                <a:cs typeface="Calibri"/>
              </a:rPr>
              <a:t>la</a:t>
            </a:r>
            <a:r>
              <a:rPr sz="2800" spc="-20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tarea</a:t>
            </a:r>
            <a:endParaRPr sz="2800">
              <a:latin typeface="Calibri"/>
              <a:cs typeface="Calibri"/>
            </a:endParaRPr>
          </a:p>
          <a:p>
            <a:pPr marL="469265" marR="6985" indent="-457200" algn="just">
              <a:lnSpc>
                <a:spcPct val="100000"/>
              </a:lnSpc>
              <a:buFont typeface="Wingdings"/>
              <a:buChar char=""/>
              <a:tabLst>
                <a:tab pos="469900" algn="l"/>
              </a:tabLst>
            </a:pPr>
            <a:r>
              <a:rPr sz="2800" spc="-20" dirty="0">
                <a:latin typeface="Calibri"/>
                <a:cs typeface="Calibri"/>
              </a:rPr>
              <a:t>Realizar</a:t>
            </a:r>
            <a:r>
              <a:rPr sz="2800" spc="-15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actividades</a:t>
            </a:r>
            <a:r>
              <a:rPr sz="2800" dirty="0">
                <a:latin typeface="Calibri"/>
                <a:cs typeface="Calibri"/>
              </a:rPr>
              <a:t> que</a:t>
            </a:r>
            <a:r>
              <a:rPr sz="2800" spc="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reflejen</a:t>
            </a:r>
            <a:r>
              <a:rPr sz="2800" spc="-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la</a:t>
            </a:r>
            <a:r>
              <a:rPr sz="2800" spc="5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aplicación</a:t>
            </a:r>
            <a:r>
              <a:rPr sz="2800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de</a:t>
            </a:r>
            <a:r>
              <a:rPr sz="2800" dirty="0">
                <a:latin typeface="Calibri"/>
                <a:cs typeface="Calibri"/>
              </a:rPr>
              <a:t> las</a:t>
            </a:r>
            <a:r>
              <a:rPr sz="2800" spc="5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habilidades </a:t>
            </a:r>
            <a:r>
              <a:rPr sz="2800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adquiridas</a:t>
            </a:r>
            <a:endParaRPr sz="2800">
              <a:latin typeface="Calibri"/>
              <a:cs typeface="Calibri"/>
            </a:endParaRPr>
          </a:p>
          <a:p>
            <a:pPr marL="469265" marR="8890" indent="-457200" algn="just">
              <a:lnSpc>
                <a:spcPct val="100000"/>
              </a:lnSpc>
              <a:spcBef>
                <a:spcPts val="5"/>
              </a:spcBef>
              <a:buFont typeface="Wingdings"/>
              <a:buChar char=""/>
              <a:tabLst>
                <a:tab pos="469900" algn="l"/>
              </a:tabLst>
            </a:pPr>
            <a:r>
              <a:rPr sz="2800" spc="-10" dirty="0">
                <a:latin typeface="Calibri"/>
                <a:cs typeface="Calibri"/>
              </a:rPr>
              <a:t>desarrollar </a:t>
            </a:r>
            <a:r>
              <a:rPr sz="2800" spc="-5" dirty="0">
                <a:latin typeface="Calibri"/>
                <a:cs typeface="Calibri"/>
              </a:rPr>
              <a:t>un </a:t>
            </a:r>
            <a:r>
              <a:rPr sz="2800" spc="-20" dirty="0">
                <a:latin typeface="Calibri"/>
                <a:cs typeface="Calibri"/>
              </a:rPr>
              <a:t>ensayo </a:t>
            </a:r>
            <a:r>
              <a:rPr sz="2800" spc="-15" dirty="0">
                <a:latin typeface="Calibri"/>
                <a:cs typeface="Calibri"/>
              </a:rPr>
              <a:t>argumentativo </a:t>
            </a:r>
            <a:r>
              <a:rPr sz="2800" dirty="0">
                <a:latin typeface="Calibri"/>
                <a:cs typeface="Calibri"/>
              </a:rPr>
              <a:t>o </a:t>
            </a:r>
            <a:r>
              <a:rPr sz="2800" spc="-20" dirty="0">
                <a:latin typeface="Calibri"/>
                <a:cs typeface="Calibri"/>
              </a:rPr>
              <a:t>expositivo, </a:t>
            </a:r>
            <a:r>
              <a:rPr sz="2800" spc="-5" dirty="0">
                <a:latin typeface="Calibri"/>
                <a:cs typeface="Calibri"/>
              </a:rPr>
              <a:t>en el que apliquen </a:t>
            </a:r>
            <a:r>
              <a:rPr sz="2800" dirty="0">
                <a:latin typeface="Calibri"/>
                <a:cs typeface="Calibri"/>
              </a:rPr>
              <a:t>las </a:t>
            </a:r>
            <a:r>
              <a:rPr sz="2800" spc="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estructuras aprendidas, tales como </a:t>
            </a:r>
            <a:r>
              <a:rPr sz="2800" dirty="0">
                <a:latin typeface="Calibri"/>
                <a:cs typeface="Calibri"/>
              </a:rPr>
              <a:t>la </a:t>
            </a:r>
            <a:r>
              <a:rPr sz="2800" spc="-10" dirty="0">
                <a:latin typeface="Calibri"/>
                <a:cs typeface="Calibri"/>
              </a:rPr>
              <a:t>construcción </a:t>
            </a:r>
            <a:r>
              <a:rPr sz="2800" spc="-5" dirty="0">
                <a:latin typeface="Calibri"/>
                <a:cs typeface="Calibri"/>
              </a:rPr>
              <a:t>de </a:t>
            </a:r>
            <a:r>
              <a:rPr sz="2800" spc="-10" dirty="0">
                <a:latin typeface="Calibri"/>
                <a:cs typeface="Calibri"/>
              </a:rPr>
              <a:t>una </a:t>
            </a:r>
            <a:r>
              <a:rPr sz="2800" spc="-5" dirty="0">
                <a:latin typeface="Calibri"/>
                <a:cs typeface="Calibri"/>
              </a:rPr>
              <a:t>tesis, uso </a:t>
            </a:r>
            <a:r>
              <a:rPr sz="2800" spc="-15" dirty="0">
                <a:latin typeface="Calibri"/>
                <a:cs typeface="Calibri"/>
              </a:rPr>
              <a:t>de </a:t>
            </a:r>
            <a:r>
              <a:rPr sz="2800" spc="-10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evidencias</a:t>
            </a:r>
            <a:r>
              <a:rPr sz="2800" spc="-1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y</a:t>
            </a:r>
            <a:r>
              <a:rPr sz="2800" spc="-10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desarrollo</a:t>
            </a:r>
            <a:r>
              <a:rPr sz="2800" spc="-50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de</a:t>
            </a:r>
            <a:r>
              <a:rPr sz="2800" spc="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párrafos.</a:t>
            </a:r>
            <a:endParaRPr sz="2800">
              <a:latin typeface="Calibri"/>
              <a:cs typeface="Calibri"/>
            </a:endParaRPr>
          </a:p>
          <a:p>
            <a:pPr marL="469265" marR="5080" indent="-457200" algn="just">
              <a:lnSpc>
                <a:spcPct val="100000"/>
              </a:lnSpc>
              <a:buFont typeface="Wingdings"/>
              <a:buChar char=""/>
              <a:tabLst>
                <a:tab pos="469900" algn="l"/>
              </a:tabLst>
            </a:pPr>
            <a:r>
              <a:rPr sz="2800" spc="-10" dirty="0">
                <a:latin typeface="Calibri"/>
                <a:cs typeface="Calibri"/>
              </a:rPr>
              <a:t>Elaborar</a:t>
            </a:r>
            <a:r>
              <a:rPr sz="2800" spc="-5" dirty="0">
                <a:latin typeface="Calibri"/>
                <a:cs typeface="Calibri"/>
              </a:rPr>
              <a:t> un </a:t>
            </a:r>
            <a:r>
              <a:rPr sz="2800" spc="-10" dirty="0">
                <a:latin typeface="Calibri"/>
                <a:cs typeface="Calibri"/>
              </a:rPr>
              <a:t>informe </a:t>
            </a:r>
            <a:r>
              <a:rPr sz="2800" spc="-5" dirty="0">
                <a:latin typeface="Calibri"/>
                <a:cs typeface="Calibri"/>
              </a:rPr>
              <a:t>escrito </a:t>
            </a:r>
            <a:r>
              <a:rPr sz="2800" dirty="0">
                <a:latin typeface="Calibri"/>
                <a:cs typeface="Calibri"/>
              </a:rPr>
              <a:t>basado </a:t>
            </a:r>
            <a:r>
              <a:rPr sz="2800" spc="-5" dirty="0">
                <a:latin typeface="Calibri"/>
                <a:cs typeface="Calibri"/>
              </a:rPr>
              <a:t>en un</a:t>
            </a:r>
            <a:r>
              <a:rPr sz="2800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pequeño análisis</a:t>
            </a:r>
            <a:r>
              <a:rPr sz="2800" spc="620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de un</a:t>
            </a:r>
            <a:r>
              <a:rPr sz="2800" spc="625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caso, </a:t>
            </a:r>
            <a:r>
              <a:rPr sz="2800" spc="-1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en</a:t>
            </a:r>
            <a:r>
              <a:rPr sz="2800" spc="5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el</a:t>
            </a:r>
            <a:r>
              <a:rPr sz="2800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cual</a:t>
            </a:r>
            <a:r>
              <a:rPr sz="2800" dirty="0">
                <a:latin typeface="Calibri"/>
                <a:cs typeface="Calibri"/>
              </a:rPr>
              <a:t> se</a:t>
            </a:r>
            <a:r>
              <a:rPr sz="2800" spc="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demuestre</a:t>
            </a:r>
            <a:r>
              <a:rPr sz="2800" spc="-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la</a:t>
            </a:r>
            <a:r>
              <a:rPr sz="2800" spc="5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capacidad</a:t>
            </a:r>
            <a:r>
              <a:rPr sz="2800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para</a:t>
            </a:r>
            <a:r>
              <a:rPr sz="2800" spc="-10" dirty="0">
                <a:latin typeface="Calibri"/>
                <a:cs typeface="Calibri"/>
              </a:rPr>
              <a:t> </a:t>
            </a:r>
            <a:r>
              <a:rPr sz="2800" spc="-20" dirty="0">
                <a:latin typeface="Calibri"/>
                <a:cs typeface="Calibri"/>
              </a:rPr>
              <a:t>organizar</a:t>
            </a:r>
            <a:r>
              <a:rPr sz="2800" spc="-1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información</a:t>
            </a:r>
            <a:r>
              <a:rPr sz="2800" spc="-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y </a:t>
            </a:r>
            <a:r>
              <a:rPr sz="2800" spc="5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presentar</a:t>
            </a:r>
            <a:r>
              <a:rPr sz="2800" spc="-5" dirty="0">
                <a:latin typeface="Calibri"/>
                <a:cs typeface="Calibri"/>
              </a:rPr>
              <a:t> conclusiones</a:t>
            </a:r>
            <a:r>
              <a:rPr sz="2800" spc="-2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claras.</a:t>
            </a:r>
            <a:endParaRPr sz="2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5928360" cy="10287000"/>
            <a:chOff x="0" y="0"/>
            <a:chExt cx="5928360" cy="10287000"/>
          </a:xfrm>
        </p:grpSpPr>
        <p:sp>
          <p:nvSpPr>
            <p:cNvPr id="3" name="object 3"/>
            <p:cNvSpPr/>
            <p:nvPr/>
          </p:nvSpPr>
          <p:spPr>
            <a:xfrm>
              <a:off x="0" y="0"/>
              <a:ext cx="5928360" cy="3048000"/>
            </a:xfrm>
            <a:custGeom>
              <a:avLst/>
              <a:gdLst/>
              <a:ahLst/>
              <a:cxnLst/>
              <a:rect l="l" t="t" r="r" b="b"/>
              <a:pathLst>
                <a:path w="5928360" h="3048000">
                  <a:moveTo>
                    <a:pt x="0" y="3048000"/>
                  </a:moveTo>
                  <a:lnTo>
                    <a:pt x="5928360" y="3048000"/>
                  </a:lnTo>
                  <a:lnTo>
                    <a:pt x="5928360" y="0"/>
                  </a:lnTo>
                  <a:lnTo>
                    <a:pt x="0" y="0"/>
                  </a:lnTo>
                  <a:lnTo>
                    <a:pt x="0" y="3048000"/>
                  </a:lnTo>
                  <a:close/>
                </a:path>
              </a:pathLst>
            </a:custGeom>
            <a:solidFill>
              <a:srgbClr val="A71C1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954024" y="2057399"/>
              <a:ext cx="119380" cy="8229600"/>
            </a:xfrm>
            <a:custGeom>
              <a:avLst/>
              <a:gdLst/>
              <a:ahLst/>
              <a:cxnLst/>
              <a:rect l="l" t="t" r="r" b="b"/>
              <a:pathLst>
                <a:path w="119380" h="8229600">
                  <a:moveTo>
                    <a:pt x="118872" y="0"/>
                  </a:moveTo>
                  <a:lnTo>
                    <a:pt x="0" y="0"/>
                  </a:lnTo>
                  <a:lnTo>
                    <a:pt x="0" y="8229600"/>
                  </a:lnTo>
                  <a:lnTo>
                    <a:pt x="118872" y="8229600"/>
                  </a:lnTo>
                  <a:lnTo>
                    <a:pt x="118872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/>
          <p:nvPr/>
        </p:nvSpPr>
        <p:spPr>
          <a:xfrm>
            <a:off x="17026128" y="1155191"/>
            <a:ext cx="1262380" cy="676910"/>
          </a:xfrm>
          <a:custGeom>
            <a:avLst/>
            <a:gdLst/>
            <a:ahLst/>
            <a:cxnLst/>
            <a:rect l="l" t="t" r="r" b="b"/>
            <a:pathLst>
              <a:path w="1262380" h="676910">
                <a:moveTo>
                  <a:pt x="0" y="676655"/>
                </a:moveTo>
                <a:lnTo>
                  <a:pt x="1261870" y="676655"/>
                </a:lnTo>
                <a:lnTo>
                  <a:pt x="1261870" y="0"/>
                </a:lnTo>
                <a:lnTo>
                  <a:pt x="0" y="0"/>
                </a:lnTo>
                <a:lnTo>
                  <a:pt x="0" y="676655"/>
                </a:lnTo>
                <a:close/>
              </a:path>
            </a:pathLst>
          </a:custGeom>
          <a:solidFill>
            <a:srgbClr val="A71C1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7026128" y="0"/>
            <a:ext cx="1262380" cy="1027430"/>
          </a:xfrm>
          <a:custGeom>
            <a:avLst/>
            <a:gdLst/>
            <a:ahLst/>
            <a:cxnLst/>
            <a:rect l="l" t="t" r="r" b="b"/>
            <a:pathLst>
              <a:path w="1262380" h="1027430">
                <a:moveTo>
                  <a:pt x="0" y="1027176"/>
                </a:moveTo>
                <a:lnTo>
                  <a:pt x="1261870" y="1027176"/>
                </a:lnTo>
                <a:lnTo>
                  <a:pt x="1261870" y="0"/>
                </a:lnTo>
                <a:lnTo>
                  <a:pt x="0" y="0"/>
                </a:lnTo>
                <a:lnTo>
                  <a:pt x="0" y="1027176"/>
                </a:lnTo>
                <a:close/>
              </a:path>
            </a:pathLst>
          </a:custGeom>
          <a:solidFill>
            <a:srgbClr val="A71C18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7" name="object 7"/>
          <p:cNvGrpSpPr/>
          <p:nvPr/>
        </p:nvGrpSpPr>
        <p:grpSpPr>
          <a:xfrm>
            <a:off x="3744658" y="6973966"/>
            <a:ext cx="1403985" cy="1200150"/>
            <a:chOff x="3744658" y="6973966"/>
            <a:chExt cx="1403985" cy="1200150"/>
          </a:xfrm>
        </p:grpSpPr>
        <p:sp>
          <p:nvSpPr>
            <p:cNvPr id="8" name="object 8"/>
            <p:cNvSpPr/>
            <p:nvPr/>
          </p:nvSpPr>
          <p:spPr>
            <a:xfrm>
              <a:off x="3996259" y="7021984"/>
              <a:ext cx="1152525" cy="1152525"/>
            </a:xfrm>
            <a:custGeom>
              <a:avLst/>
              <a:gdLst/>
              <a:ahLst/>
              <a:cxnLst/>
              <a:rect l="l" t="t" r="r" b="b"/>
              <a:pathLst>
                <a:path w="1152525" h="1152525">
                  <a:moveTo>
                    <a:pt x="563224" y="0"/>
                  </a:moveTo>
                  <a:lnTo>
                    <a:pt x="517886" y="2829"/>
                  </a:lnTo>
                  <a:lnTo>
                    <a:pt x="472432" y="9338"/>
                  </a:lnTo>
                  <a:lnTo>
                    <a:pt x="427053" y="19616"/>
                  </a:lnTo>
                  <a:lnTo>
                    <a:pt x="381938" y="33754"/>
                  </a:lnTo>
                  <a:lnTo>
                    <a:pt x="338092" y="51470"/>
                  </a:lnTo>
                  <a:lnTo>
                    <a:pt x="296493" y="72336"/>
                  </a:lnTo>
                  <a:lnTo>
                    <a:pt x="257228" y="96162"/>
                  </a:lnTo>
                  <a:lnTo>
                    <a:pt x="220388" y="122759"/>
                  </a:lnTo>
                  <a:lnTo>
                    <a:pt x="186063" y="151936"/>
                  </a:lnTo>
                  <a:lnTo>
                    <a:pt x="154341" y="183503"/>
                  </a:lnTo>
                  <a:lnTo>
                    <a:pt x="125312" y="217272"/>
                  </a:lnTo>
                  <a:lnTo>
                    <a:pt x="99066" y="253052"/>
                  </a:lnTo>
                  <a:lnTo>
                    <a:pt x="75691" y="290653"/>
                  </a:lnTo>
                  <a:lnTo>
                    <a:pt x="55278" y="329886"/>
                  </a:lnTo>
                  <a:lnTo>
                    <a:pt x="37916" y="370562"/>
                  </a:lnTo>
                  <a:lnTo>
                    <a:pt x="23695" y="412489"/>
                  </a:lnTo>
                  <a:lnTo>
                    <a:pt x="12703" y="455480"/>
                  </a:lnTo>
                  <a:lnTo>
                    <a:pt x="5030" y="499343"/>
                  </a:lnTo>
                  <a:lnTo>
                    <a:pt x="766" y="543889"/>
                  </a:lnTo>
                  <a:lnTo>
                    <a:pt x="0" y="588929"/>
                  </a:lnTo>
                  <a:lnTo>
                    <a:pt x="2821" y="634272"/>
                  </a:lnTo>
                  <a:lnTo>
                    <a:pt x="9319" y="679730"/>
                  </a:lnTo>
                  <a:lnTo>
                    <a:pt x="19584" y="725111"/>
                  </a:lnTo>
                  <a:lnTo>
                    <a:pt x="33704" y="770227"/>
                  </a:lnTo>
                  <a:lnTo>
                    <a:pt x="51438" y="814056"/>
                  </a:lnTo>
                  <a:lnTo>
                    <a:pt x="72318" y="855642"/>
                  </a:lnTo>
                  <a:lnTo>
                    <a:pt x="96154" y="894896"/>
                  </a:lnTo>
                  <a:lnTo>
                    <a:pt x="122759" y="931727"/>
                  </a:lnTo>
                  <a:lnTo>
                    <a:pt x="151941" y="966047"/>
                  </a:lnTo>
                  <a:lnTo>
                    <a:pt x="183513" y="997765"/>
                  </a:lnTo>
                  <a:lnTo>
                    <a:pt x="217284" y="1026792"/>
                  </a:lnTo>
                  <a:lnTo>
                    <a:pt x="253065" y="1053037"/>
                  </a:lnTo>
                  <a:lnTo>
                    <a:pt x="290667" y="1076411"/>
                  </a:lnTo>
                  <a:lnTo>
                    <a:pt x="329900" y="1096823"/>
                  </a:lnTo>
                  <a:lnTo>
                    <a:pt x="370575" y="1114185"/>
                  </a:lnTo>
                  <a:lnTo>
                    <a:pt x="412504" y="1128407"/>
                  </a:lnTo>
                  <a:lnTo>
                    <a:pt x="455495" y="1139397"/>
                  </a:lnTo>
                  <a:lnTo>
                    <a:pt x="499361" y="1147068"/>
                  </a:lnTo>
                  <a:lnTo>
                    <a:pt x="543911" y="1151328"/>
                  </a:lnTo>
                  <a:lnTo>
                    <a:pt x="588956" y="1152089"/>
                  </a:lnTo>
                  <a:lnTo>
                    <a:pt x="634308" y="1149259"/>
                  </a:lnTo>
                  <a:lnTo>
                    <a:pt x="679776" y="1142750"/>
                  </a:lnTo>
                  <a:lnTo>
                    <a:pt x="725171" y="1132472"/>
                  </a:lnTo>
                  <a:lnTo>
                    <a:pt x="770304" y="1118334"/>
                  </a:lnTo>
                  <a:lnTo>
                    <a:pt x="814132" y="1100618"/>
                  </a:lnTo>
                  <a:lnTo>
                    <a:pt x="855716" y="1079752"/>
                  </a:lnTo>
                  <a:lnTo>
                    <a:pt x="894966" y="1055926"/>
                  </a:lnTo>
                  <a:lnTo>
                    <a:pt x="931792" y="1029329"/>
                  </a:lnTo>
                  <a:lnTo>
                    <a:pt x="966107" y="1000153"/>
                  </a:lnTo>
                  <a:lnTo>
                    <a:pt x="997818" y="968585"/>
                  </a:lnTo>
                  <a:lnTo>
                    <a:pt x="1026839" y="934816"/>
                  </a:lnTo>
                  <a:lnTo>
                    <a:pt x="1053077" y="899037"/>
                  </a:lnTo>
                  <a:lnTo>
                    <a:pt x="1076445" y="861435"/>
                  </a:lnTo>
                  <a:lnTo>
                    <a:pt x="1096853" y="822202"/>
                  </a:lnTo>
                  <a:lnTo>
                    <a:pt x="1114211" y="781526"/>
                  </a:lnTo>
                  <a:lnTo>
                    <a:pt x="1128429" y="739599"/>
                  </a:lnTo>
                  <a:lnTo>
                    <a:pt x="1139418" y="696608"/>
                  </a:lnTo>
                  <a:lnTo>
                    <a:pt x="1147089" y="652745"/>
                  </a:lnTo>
                  <a:lnTo>
                    <a:pt x="1151352" y="608199"/>
                  </a:lnTo>
                  <a:lnTo>
                    <a:pt x="1152117" y="563159"/>
                  </a:lnTo>
                  <a:lnTo>
                    <a:pt x="1149295" y="517816"/>
                  </a:lnTo>
                  <a:lnTo>
                    <a:pt x="1142797" y="472358"/>
                  </a:lnTo>
                  <a:lnTo>
                    <a:pt x="1132532" y="426977"/>
                  </a:lnTo>
                  <a:lnTo>
                    <a:pt x="1118411" y="381861"/>
                  </a:lnTo>
                  <a:lnTo>
                    <a:pt x="1100678" y="338032"/>
                  </a:lnTo>
                  <a:lnTo>
                    <a:pt x="1079798" y="296446"/>
                  </a:lnTo>
                  <a:lnTo>
                    <a:pt x="1055962" y="257192"/>
                  </a:lnTo>
                  <a:lnTo>
                    <a:pt x="1029358" y="220361"/>
                  </a:lnTo>
                  <a:lnTo>
                    <a:pt x="1000176" y="186041"/>
                  </a:lnTo>
                  <a:lnTo>
                    <a:pt x="968606" y="154323"/>
                  </a:lnTo>
                  <a:lnTo>
                    <a:pt x="934837" y="125296"/>
                  </a:lnTo>
                  <a:lnTo>
                    <a:pt x="899059" y="99051"/>
                  </a:lnTo>
                  <a:lnTo>
                    <a:pt x="861460" y="75678"/>
                  </a:lnTo>
                  <a:lnTo>
                    <a:pt x="822231" y="55265"/>
                  </a:lnTo>
                  <a:lnTo>
                    <a:pt x="781561" y="37903"/>
                  </a:lnTo>
                  <a:lnTo>
                    <a:pt x="739639" y="23681"/>
                  </a:lnTo>
                  <a:lnTo>
                    <a:pt x="696655" y="12691"/>
                  </a:lnTo>
                  <a:lnTo>
                    <a:pt x="652798" y="5020"/>
                  </a:lnTo>
                  <a:lnTo>
                    <a:pt x="608258" y="760"/>
                  </a:lnTo>
                  <a:lnTo>
                    <a:pt x="563224" y="0"/>
                  </a:lnTo>
                  <a:close/>
                </a:path>
              </a:pathLst>
            </a:custGeom>
            <a:solidFill>
              <a:srgbClr val="69131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3744658" y="6973966"/>
              <a:ext cx="805180" cy="805180"/>
            </a:xfrm>
            <a:custGeom>
              <a:avLst/>
              <a:gdLst/>
              <a:ahLst/>
              <a:cxnLst/>
              <a:rect l="l" t="t" r="r" b="b"/>
              <a:pathLst>
                <a:path w="805179" h="805179">
                  <a:moveTo>
                    <a:pt x="422211" y="0"/>
                  </a:moveTo>
                  <a:lnTo>
                    <a:pt x="369972" y="882"/>
                  </a:lnTo>
                  <a:lnTo>
                    <a:pt x="317965" y="8658"/>
                  </a:lnTo>
                  <a:lnTo>
                    <a:pt x="266763" y="23352"/>
                  </a:lnTo>
                  <a:lnTo>
                    <a:pt x="217896" y="44498"/>
                  </a:lnTo>
                  <a:lnTo>
                    <a:pt x="172792" y="71489"/>
                  </a:lnTo>
                  <a:lnTo>
                    <a:pt x="131873" y="103949"/>
                  </a:lnTo>
                  <a:lnTo>
                    <a:pt x="95558" y="141499"/>
                  </a:lnTo>
                  <a:lnTo>
                    <a:pt x="64266" y="183763"/>
                  </a:lnTo>
                  <a:lnTo>
                    <a:pt x="38417" y="230362"/>
                  </a:lnTo>
                  <a:lnTo>
                    <a:pt x="18777" y="279924"/>
                  </a:lnTo>
                  <a:lnTo>
                    <a:pt x="5966" y="330950"/>
                  </a:lnTo>
                  <a:lnTo>
                    <a:pt x="0" y="382873"/>
                  </a:lnTo>
                  <a:lnTo>
                    <a:pt x="891" y="435123"/>
                  </a:lnTo>
                  <a:lnTo>
                    <a:pt x="8654" y="487134"/>
                  </a:lnTo>
                  <a:lnTo>
                    <a:pt x="23304" y="538337"/>
                  </a:lnTo>
                  <a:lnTo>
                    <a:pt x="44504" y="587213"/>
                  </a:lnTo>
                  <a:lnTo>
                    <a:pt x="71531" y="632335"/>
                  </a:lnTo>
                  <a:lnTo>
                    <a:pt x="104013" y="673274"/>
                  </a:lnTo>
                  <a:lnTo>
                    <a:pt x="141574" y="709598"/>
                  </a:lnTo>
                  <a:lnTo>
                    <a:pt x="183841" y="740878"/>
                  </a:lnTo>
                  <a:lnTo>
                    <a:pt x="230441" y="766683"/>
                  </a:lnTo>
                  <a:lnTo>
                    <a:pt x="279950" y="786278"/>
                  </a:lnTo>
                  <a:lnTo>
                    <a:pt x="330940" y="799072"/>
                  </a:lnTo>
                  <a:lnTo>
                    <a:pt x="382841" y="805037"/>
                  </a:lnTo>
                  <a:lnTo>
                    <a:pt x="435080" y="804143"/>
                  </a:lnTo>
                  <a:lnTo>
                    <a:pt x="487087" y="796363"/>
                  </a:lnTo>
                  <a:lnTo>
                    <a:pt x="538289" y="781669"/>
                  </a:lnTo>
                  <a:lnTo>
                    <a:pt x="540087" y="780891"/>
                  </a:lnTo>
                  <a:lnTo>
                    <a:pt x="384063" y="780891"/>
                  </a:lnTo>
                  <a:lnTo>
                    <a:pt x="335268" y="775276"/>
                  </a:lnTo>
                  <a:lnTo>
                    <a:pt x="287312" y="763248"/>
                  </a:lnTo>
                  <a:lnTo>
                    <a:pt x="240728" y="744839"/>
                  </a:lnTo>
                  <a:lnTo>
                    <a:pt x="196920" y="720553"/>
                  </a:lnTo>
                  <a:lnTo>
                    <a:pt x="157176" y="691141"/>
                  </a:lnTo>
                  <a:lnTo>
                    <a:pt x="121856" y="657002"/>
                  </a:lnTo>
                  <a:lnTo>
                    <a:pt x="91320" y="618535"/>
                  </a:lnTo>
                  <a:lnTo>
                    <a:pt x="65927" y="576137"/>
                  </a:lnTo>
                  <a:lnTo>
                    <a:pt x="46037" y="530209"/>
                  </a:lnTo>
                  <a:lnTo>
                    <a:pt x="32274" y="482037"/>
                  </a:lnTo>
                  <a:lnTo>
                    <a:pt x="25002" y="433129"/>
                  </a:lnTo>
                  <a:lnTo>
                    <a:pt x="24193" y="384016"/>
                  </a:lnTo>
                  <a:lnTo>
                    <a:pt x="29819" y="335231"/>
                  </a:lnTo>
                  <a:lnTo>
                    <a:pt x="41851" y="287306"/>
                  </a:lnTo>
                  <a:lnTo>
                    <a:pt x="60261" y="240776"/>
                  </a:lnTo>
                  <a:lnTo>
                    <a:pt x="84538" y="196968"/>
                  </a:lnTo>
                  <a:lnTo>
                    <a:pt x="113930" y="157224"/>
                  </a:lnTo>
                  <a:lnTo>
                    <a:pt x="148050" y="121904"/>
                  </a:lnTo>
                  <a:lnTo>
                    <a:pt x="186508" y="91367"/>
                  </a:lnTo>
                  <a:lnTo>
                    <a:pt x="228918" y="65974"/>
                  </a:lnTo>
                  <a:lnTo>
                    <a:pt x="274891" y="46085"/>
                  </a:lnTo>
                  <a:lnTo>
                    <a:pt x="323009" y="32268"/>
                  </a:lnTo>
                  <a:lnTo>
                    <a:pt x="371886" y="24960"/>
                  </a:lnTo>
                  <a:lnTo>
                    <a:pt x="420989" y="24130"/>
                  </a:lnTo>
                  <a:lnTo>
                    <a:pt x="538492" y="24130"/>
                  </a:lnTo>
                  <a:lnTo>
                    <a:pt x="525102" y="18815"/>
                  </a:lnTo>
                  <a:lnTo>
                    <a:pt x="474112" y="5986"/>
                  </a:lnTo>
                  <a:lnTo>
                    <a:pt x="422211" y="0"/>
                  </a:lnTo>
                  <a:close/>
                </a:path>
                <a:path w="805179" h="805179">
                  <a:moveTo>
                    <a:pt x="538492" y="24130"/>
                  </a:moveTo>
                  <a:lnTo>
                    <a:pt x="420989" y="24130"/>
                  </a:lnTo>
                  <a:lnTo>
                    <a:pt x="469784" y="29744"/>
                  </a:lnTo>
                  <a:lnTo>
                    <a:pt x="517740" y="41772"/>
                  </a:lnTo>
                  <a:lnTo>
                    <a:pt x="564324" y="60182"/>
                  </a:lnTo>
                  <a:lnTo>
                    <a:pt x="608123" y="84512"/>
                  </a:lnTo>
                  <a:lnTo>
                    <a:pt x="647848" y="113940"/>
                  </a:lnTo>
                  <a:lnTo>
                    <a:pt x="683148" y="148082"/>
                  </a:lnTo>
                  <a:lnTo>
                    <a:pt x="713676" y="186551"/>
                  </a:lnTo>
                  <a:lnTo>
                    <a:pt x="739081" y="228965"/>
                  </a:lnTo>
                  <a:lnTo>
                    <a:pt x="759015" y="274939"/>
                  </a:lnTo>
                  <a:lnTo>
                    <a:pt x="772778" y="323057"/>
                  </a:lnTo>
                  <a:lnTo>
                    <a:pt x="780050" y="371934"/>
                  </a:lnTo>
                  <a:lnTo>
                    <a:pt x="780859" y="421036"/>
                  </a:lnTo>
                  <a:lnTo>
                    <a:pt x="775233" y="469832"/>
                  </a:lnTo>
                  <a:lnTo>
                    <a:pt x="763201" y="517788"/>
                  </a:lnTo>
                  <a:lnTo>
                    <a:pt x="744791" y="564372"/>
                  </a:lnTo>
                  <a:lnTo>
                    <a:pt x="720505" y="608126"/>
                  </a:lnTo>
                  <a:lnTo>
                    <a:pt x="691094" y="647834"/>
                  </a:lnTo>
                  <a:lnTo>
                    <a:pt x="656955" y="683133"/>
                  </a:lnTo>
                  <a:lnTo>
                    <a:pt x="618487" y="713658"/>
                  </a:lnTo>
                  <a:lnTo>
                    <a:pt x="576090" y="739047"/>
                  </a:lnTo>
                  <a:lnTo>
                    <a:pt x="530161" y="758936"/>
                  </a:lnTo>
                  <a:lnTo>
                    <a:pt x="482043" y="772752"/>
                  </a:lnTo>
                  <a:lnTo>
                    <a:pt x="433166" y="780060"/>
                  </a:lnTo>
                  <a:lnTo>
                    <a:pt x="384063" y="780891"/>
                  </a:lnTo>
                  <a:lnTo>
                    <a:pt x="540087" y="780891"/>
                  </a:lnTo>
                  <a:lnTo>
                    <a:pt x="587165" y="760523"/>
                  </a:lnTo>
                  <a:lnTo>
                    <a:pt x="632288" y="733531"/>
                  </a:lnTo>
                  <a:lnTo>
                    <a:pt x="673227" y="701071"/>
                  </a:lnTo>
                  <a:lnTo>
                    <a:pt x="709551" y="663521"/>
                  </a:lnTo>
                  <a:lnTo>
                    <a:pt x="740830" y="621258"/>
                  </a:lnTo>
                  <a:lnTo>
                    <a:pt x="766635" y="574659"/>
                  </a:lnTo>
                  <a:lnTo>
                    <a:pt x="786275" y="525106"/>
                  </a:lnTo>
                  <a:lnTo>
                    <a:pt x="799086" y="474103"/>
                  </a:lnTo>
                  <a:lnTo>
                    <a:pt x="805053" y="422211"/>
                  </a:lnTo>
                  <a:lnTo>
                    <a:pt x="804161" y="369991"/>
                  </a:lnTo>
                  <a:lnTo>
                    <a:pt x="796398" y="318004"/>
                  </a:lnTo>
                  <a:lnTo>
                    <a:pt x="781748" y="266811"/>
                  </a:lnTo>
                  <a:lnTo>
                    <a:pt x="760548" y="217890"/>
                  </a:lnTo>
                  <a:lnTo>
                    <a:pt x="733521" y="172755"/>
                  </a:lnTo>
                  <a:lnTo>
                    <a:pt x="701040" y="131826"/>
                  </a:lnTo>
                  <a:lnTo>
                    <a:pt x="663478" y="95521"/>
                  </a:lnTo>
                  <a:lnTo>
                    <a:pt x="621211" y="64260"/>
                  </a:lnTo>
                  <a:lnTo>
                    <a:pt x="574611" y="38465"/>
                  </a:lnTo>
                  <a:lnTo>
                    <a:pt x="538492" y="24130"/>
                  </a:lnTo>
                  <a:close/>
                </a:path>
              </a:pathLst>
            </a:custGeom>
            <a:solidFill>
              <a:srgbClr val="D217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/>
          <p:nvPr/>
        </p:nvSpPr>
        <p:spPr>
          <a:xfrm>
            <a:off x="7476743" y="1027175"/>
            <a:ext cx="10811510" cy="128270"/>
          </a:xfrm>
          <a:custGeom>
            <a:avLst/>
            <a:gdLst/>
            <a:ahLst/>
            <a:cxnLst/>
            <a:rect l="l" t="t" r="r" b="b"/>
            <a:pathLst>
              <a:path w="10811510" h="128269">
                <a:moveTo>
                  <a:pt x="0" y="128016"/>
                </a:moveTo>
                <a:lnTo>
                  <a:pt x="10811256" y="128016"/>
                </a:lnTo>
                <a:lnTo>
                  <a:pt x="10811256" y="0"/>
                </a:lnTo>
                <a:lnTo>
                  <a:pt x="0" y="0"/>
                </a:lnTo>
                <a:lnTo>
                  <a:pt x="0" y="12801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1" name="object 11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66800" y="0"/>
            <a:ext cx="2484120" cy="2484120"/>
          </a:xfrm>
          <a:prstGeom prst="rect">
            <a:avLst/>
          </a:prstGeom>
        </p:spPr>
      </p:pic>
      <p:pic>
        <p:nvPicPr>
          <p:cNvPr id="12" name="object 12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844498" y="2781604"/>
            <a:ext cx="10204218" cy="5935980"/>
          </a:xfrm>
          <a:prstGeom prst="rect">
            <a:avLst/>
          </a:prstGeom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5240">
              <a:lnSpc>
                <a:spcPct val="100000"/>
              </a:lnSpc>
              <a:spcBef>
                <a:spcPts val="105"/>
              </a:spcBef>
            </a:pPr>
            <a:r>
              <a:rPr spc="-245" dirty="0"/>
              <a:t>Texto</a:t>
            </a:r>
            <a:r>
              <a:rPr spc="-70" dirty="0"/>
              <a:t> </a:t>
            </a:r>
            <a:r>
              <a:rPr spc="-50" dirty="0"/>
              <a:t>Narrativo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3274039" y="9144"/>
            <a:ext cx="5013960" cy="10278110"/>
            <a:chOff x="13274039" y="9144"/>
            <a:chExt cx="5013960" cy="10278110"/>
          </a:xfrm>
        </p:grpSpPr>
        <p:sp>
          <p:nvSpPr>
            <p:cNvPr id="3" name="object 3"/>
            <p:cNvSpPr/>
            <p:nvPr/>
          </p:nvSpPr>
          <p:spPr>
            <a:xfrm>
              <a:off x="13274039" y="9144"/>
              <a:ext cx="5013960" cy="2807335"/>
            </a:xfrm>
            <a:custGeom>
              <a:avLst/>
              <a:gdLst/>
              <a:ahLst/>
              <a:cxnLst/>
              <a:rect l="l" t="t" r="r" b="b"/>
              <a:pathLst>
                <a:path w="5013959" h="2807335">
                  <a:moveTo>
                    <a:pt x="5013959" y="0"/>
                  </a:moveTo>
                  <a:lnTo>
                    <a:pt x="0" y="0"/>
                  </a:lnTo>
                  <a:lnTo>
                    <a:pt x="0" y="2807207"/>
                  </a:lnTo>
                  <a:lnTo>
                    <a:pt x="5013959" y="2807207"/>
                  </a:lnTo>
                  <a:lnTo>
                    <a:pt x="5013959" y="0"/>
                  </a:lnTo>
                  <a:close/>
                </a:path>
              </a:pathLst>
            </a:custGeom>
            <a:solidFill>
              <a:srgbClr val="D217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17138903" y="2243327"/>
              <a:ext cx="121920" cy="8044180"/>
            </a:xfrm>
            <a:custGeom>
              <a:avLst/>
              <a:gdLst/>
              <a:ahLst/>
              <a:cxnLst/>
              <a:rect l="l" t="t" r="r" b="b"/>
              <a:pathLst>
                <a:path w="121919" h="8044180">
                  <a:moveTo>
                    <a:pt x="121919" y="0"/>
                  </a:moveTo>
                  <a:lnTo>
                    <a:pt x="0" y="0"/>
                  </a:lnTo>
                  <a:lnTo>
                    <a:pt x="0" y="8043668"/>
                  </a:lnTo>
                  <a:lnTo>
                    <a:pt x="121919" y="8043668"/>
                  </a:lnTo>
                  <a:lnTo>
                    <a:pt x="121919" y="0"/>
                  </a:lnTo>
                  <a:close/>
                </a:path>
              </a:pathLst>
            </a:custGeom>
            <a:solidFill>
              <a:srgbClr val="1D1F1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/>
          <p:nvPr/>
        </p:nvSpPr>
        <p:spPr>
          <a:xfrm>
            <a:off x="0" y="1149096"/>
            <a:ext cx="1283335" cy="612775"/>
          </a:xfrm>
          <a:custGeom>
            <a:avLst/>
            <a:gdLst/>
            <a:ahLst/>
            <a:cxnLst/>
            <a:rect l="l" t="t" r="r" b="b"/>
            <a:pathLst>
              <a:path w="1283335" h="612775">
                <a:moveTo>
                  <a:pt x="0" y="612648"/>
                </a:moveTo>
                <a:lnTo>
                  <a:pt x="1283208" y="612648"/>
                </a:lnTo>
                <a:lnTo>
                  <a:pt x="1283208" y="0"/>
                </a:lnTo>
                <a:lnTo>
                  <a:pt x="0" y="0"/>
                </a:lnTo>
                <a:lnTo>
                  <a:pt x="0" y="612648"/>
                </a:lnTo>
                <a:close/>
              </a:path>
            </a:pathLst>
          </a:custGeom>
          <a:solidFill>
            <a:srgbClr val="D2171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0" y="0"/>
            <a:ext cx="1283335" cy="1024255"/>
          </a:xfrm>
          <a:custGeom>
            <a:avLst/>
            <a:gdLst/>
            <a:ahLst/>
            <a:cxnLst/>
            <a:rect l="l" t="t" r="r" b="b"/>
            <a:pathLst>
              <a:path w="1283335" h="1024255">
                <a:moveTo>
                  <a:pt x="0" y="1024127"/>
                </a:moveTo>
                <a:lnTo>
                  <a:pt x="1283208" y="1024127"/>
                </a:lnTo>
                <a:lnTo>
                  <a:pt x="1283208" y="0"/>
                </a:lnTo>
                <a:lnTo>
                  <a:pt x="0" y="0"/>
                </a:lnTo>
                <a:lnTo>
                  <a:pt x="0" y="1024127"/>
                </a:lnTo>
                <a:close/>
              </a:path>
            </a:pathLst>
          </a:custGeom>
          <a:solidFill>
            <a:srgbClr val="D2171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0" y="1024127"/>
            <a:ext cx="10869295" cy="125095"/>
          </a:xfrm>
          <a:custGeom>
            <a:avLst/>
            <a:gdLst/>
            <a:ahLst/>
            <a:cxnLst/>
            <a:rect l="l" t="t" r="r" b="b"/>
            <a:pathLst>
              <a:path w="10869295" h="125094">
                <a:moveTo>
                  <a:pt x="10869168" y="0"/>
                </a:moveTo>
                <a:lnTo>
                  <a:pt x="0" y="0"/>
                </a:lnTo>
                <a:lnTo>
                  <a:pt x="0" y="124968"/>
                </a:lnTo>
                <a:lnTo>
                  <a:pt x="10869168" y="124968"/>
                </a:lnTo>
                <a:lnTo>
                  <a:pt x="10869168" y="0"/>
                </a:lnTo>
                <a:close/>
              </a:path>
            </a:pathLst>
          </a:custGeom>
          <a:solidFill>
            <a:srgbClr val="691312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8" name="object 8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660880" y="0"/>
            <a:ext cx="2484119" cy="2484120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981455" y="2090927"/>
            <a:ext cx="12060936" cy="6787896"/>
          </a:xfrm>
          <a:prstGeom prst="rect">
            <a:avLst/>
          </a:prstGeom>
        </p:spPr>
      </p:pic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1636014" y="1052830"/>
            <a:ext cx="2864485" cy="6953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4400" spc="-5" dirty="0">
                <a:solidFill>
                  <a:srgbClr val="000000"/>
                </a:solidFill>
                <a:latin typeface="Bahnschrift"/>
                <a:cs typeface="Bahnschrift"/>
              </a:rPr>
              <a:t>Explicación</a:t>
            </a:r>
            <a:endParaRPr sz="4400">
              <a:latin typeface="Bahnschrift"/>
              <a:cs typeface="Bahnschrift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048918" y="3177667"/>
            <a:ext cx="7077709" cy="27692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065" marR="5080" algn="ctr">
              <a:lnSpc>
                <a:spcPct val="100000"/>
              </a:lnSpc>
              <a:spcBef>
                <a:spcPts val="100"/>
              </a:spcBef>
            </a:pPr>
            <a:r>
              <a:rPr sz="3600" spc="-15" dirty="0">
                <a:latin typeface="Calibri"/>
                <a:cs typeface="Calibri"/>
              </a:rPr>
              <a:t>“Consiste </a:t>
            </a:r>
            <a:r>
              <a:rPr sz="3600" spc="5" dirty="0">
                <a:latin typeface="Calibri"/>
                <a:cs typeface="Calibri"/>
              </a:rPr>
              <a:t>en </a:t>
            </a:r>
            <a:r>
              <a:rPr sz="3600" spc="-20" dirty="0">
                <a:latin typeface="Calibri"/>
                <a:cs typeface="Calibri"/>
              </a:rPr>
              <a:t>contar </a:t>
            </a:r>
            <a:r>
              <a:rPr sz="3600" spc="-5" dirty="0">
                <a:latin typeface="Calibri"/>
                <a:cs typeface="Calibri"/>
              </a:rPr>
              <a:t>hechos </a:t>
            </a:r>
            <a:r>
              <a:rPr sz="3600" dirty="0">
                <a:latin typeface="Calibri"/>
                <a:cs typeface="Calibri"/>
              </a:rPr>
              <a:t>o </a:t>
            </a:r>
            <a:r>
              <a:rPr sz="3600" spc="-15" dirty="0">
                <a:latin typeface="Calibri"/>
                <a:cs typeface="Calibri"/>
              </a:rPr>
              <a:t>historias </a:t>
            </a:r>
            <a:r>
              <a:rPr sz="3600" spc="-800" dirty="0">
                <a:latin typeface="Calibri"/>
                <a:cs typeface="Calibri"/>
              </a:rPr>
              <a:t> </a:t>
            </a:r>
            <a:r>
              <a:rPr sz="3600" spc="-10" dirty="0">
                <a:latin typeface="Calibri"/>
                <a:cs typeface="Calibri"/>
              </a:rPr>
              <a:t>reales, </a:t>
            </a:r>
            <a:r>
              <a:rPr sz="3600" spc="-5" dirty="0">
                <a:latin typeface="Calibri"/>
                <a:cs typeface="Calibri"/>
              </a:rPr>
              <a:t>imaginarios</a:t>
            </a:r>
            <a:r>
              <a:rPr sz="3600" spc="10" dirty="0">
                <a:latin typeface="Calibri"/>
                <a:cs typeface="Calibri"/>
              </a:rPr>
              <a:t> </a:t>
            </a:r>
            <a:r>
              <a:rPr sz="3600" dirty="0">
                <a:latin typeface="Calibri"/>
                <a:cs typeface="Calibri"/>
              </a:rPr>
              <a:t>o</a:t>
            </a:r>
            <a:r>
              <a:rPr sz="3600" spc="-5" dirty="0">
                <a:latin typeface="Calibri"/>
                <a:cs typeface="Calibri"/>
              </a:rPr>
              <a:t> </a:t>
            </a:r>
            <a:r>
              <a:rPr sz="3600" spc="-10" dirty="0">
                <a:latin typeface="Calibri"/>
                <a:cs typeface="Calibri"/>
              </a:rPr>
              <a:t>ficticios</a:t>
            </a:r>
            <a:r>
              <a:rPr sz="3600" spc="60" dirty="0">
                <a:latin typeface="Calibri"/>
                <a:cs typeface="Calibri"/>
              </a:rPr>
              <a:t> </a:t>
            </a:r>
            <a:r>
              <a:rPr sz="3600" spc="-5" dirty="0">
                <a:latin typeface="Calibri"/>
                <a:cs typeface="Calibri"/>
              </a:rPr>
              <a:t>de</a:t>
            </a:r>
            <a:r>
              <a:rPr sz="3600" spc="-30" dirty="0">
                <a:latin typeface="Calibri"/>
                <a:cs typeface="Calibri"/>
              </a:rPr>
              <a:t> </a:t>
            </a:r>
            <a:r>
              <a:rPr sz="3600" dirty="0">
                <a:latin typeface="Calibri"/>
                <a:cs typeface="Calibri"/>
              </a:rPr>
              <a:t>algún </a:t>
            </a:r>
            <a:r>
              <a:rPr sz="3600" spc="-800" dirty="0">
                <a:latin typeface="Calibri"/>
                <a:cs typeface="Calibri"/>
              </a:rPr>
              <a:t> </a:t>
            </a:r>
            <a:r>
              <a:rPr sz="3600" spc="-10" dirty="0">
                <a:latin typeface="Calibri"/>
                <a:cs typeface="Calibri"/>
              </a:rPr>
              <a:t>personaje </a:t>
            </a:r>
            <a:r>
              <a:rPr sz="3600" spc="-25" dirty="0">
                <a:latin typeface="Calibri"/>
                <a:cs typeface="Calibri"/>
              </a:rPr>
              <a:t>durante </a:t>
            </a:r>
            <a:r>
              <a:rPr sz="3600" spc="-5" dirty="0">
                <a:latin typeface="Calibri"/>
                <a:cs typeface="Calibri"/>
              </a:rPr>
              <a:t>un tiempo </a:t>
            </a:r>
            <a:r>
              <a:rPr sz="3600" dirty="0">
                <a:latin typeface="Calibri"/>
                <a:cs typeface="Calibri"/>
              </a:rPr>
              <a:t>o </a:t>
            </a:r>
            <a:r>
              <a:rPr sz="3600" spc="-5" dirty="0">
                <a:latin typeface="Calibri"/>
                <a:cs typeface="Calibri"/>
              </a:rPr>
              <a:t>un </a:t>
            </a:r>
            <a:r>
              <a:rPr sz="3600" dirty="0">
                <a:latin typeface="Calibri"/>
                <a:cs typeface="Calibri"/>
              </a:rPr>
              <a:t> </a:t>
            </a:r>
            <a:r>
              <a:rPr sz="3600" spc="-15" dirty="0">
                <a:latin typeface="Calibri"/>
                <a:cs typeface="Calibri"/>
              </a:rPr>
              <a:t>lugar</a:t>
            </a:r>
            <a:r>
              <a:rPr sz="3600" spc="-5" dirty="0">
                <a:latin typeface="Calibri"/>
                <a:cs typeface="Calibri"/>
              </a:rPr>
              <a:t> </a:t>
            </a:r>
            <a:r>
              <a:rPr sz="3600" spc="-10" dirty="0">
                <a:latin typeface="Calibri"/>
                <a:cs typeface="Calibri"/>
              </a:rPr>
              <a:t>determinado”</a:t>
            </a:r>
            <a:r>
              <a:rPr sz="3600" spc="-20" dirty="0">
                <a:latin typeface="Calibri"/>
                <a:cs typeface="Calibri"/>
              </a:rPr>
              <a:t> </a:t>
            </a:r>
            <a:r>
              <a:rPr sz="3600" spc="-15" dirty="0">
                <a:latin typeface="Calibri"/>
                <a:cs typeface="Calibri"/>
              </a:rPr>
              <a:t>(Pichardo</a:t>
            </a:r>
            <a:r>
              <a:rPr sz="3600" spc="15" dirty="0">
                <a:latin typeface="Calibri"/>
                <a:cs typeface="Calibri"/>
              </a:rPr>
              <a:t> </a:t>
            </a:r>
            <a:r>
              <a:rPr sz="3600" dirty="0">
                <a:latin typeface="Calibri"/>
                <a:cs typeface="Calibri"/>
              </a:rPr>
              <a:t>&amp; </a:t>
            </a:r>
            <a:r>
              <a:rPr sz="3600" spc="5" dirty="0">
                <a:latin typeface="Calibri"/>
                <a:cs typeface="Calibri"/>
              </a:rPr>
              <a:t> </a:t>
            </a:r>
            <a:r>
              <a:rPr sz="3600" spc="-5" dirty="0">
                <a:latin typeface="Calibri"/>
                <a:cs typeface="Calibri"/>
              </a:rPr>
              <a:t>Sánchez,</a:t>
            </a:r>
            <a:r>
              <a:rPr sz="3600" spc="-40" dirty="0">
                <a:latin typeface="Calibri"/>
                <a:cs typeface="Calibri"/>
              </a:rPr>
              <a:t> </a:t>
            </a:r>
            <a:r>
              <a:rPr sz="3600" spc="-5" dirty="0">
                <a:latin typeface="Calibri"/>
                <a:cs typeface="Calibri"/>
              </a:rPr>
              <a:t>2014).</a:t>
            </a:r>
            <a:endParaRPr sz="3600">
              <a:latin typeface="Calibri"/>
              <a:cs typeface="Calibri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201623" y="2034285"/>
            <a:ext cx="2213610" cy="6953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  <a:tabLst>
                <a:tab pos="1371600" algn="l"/>
              </a:tabLst>
            </a:pPr>
            <a:r>
              <a:rPr sz="4400" spc="-10" dirty="0">
                <a:solidFill>
                  <a:srgbClr val="000000"/>
                </a:solidFill>
                <a:latin typeface="Bahnschrift"/>
                <a:cs typeface="Bahnschrift"/>
              </a:rPr>
              <a:t>¿</a:t>
            </a:r>
            <a:r>
              <a:rPr sz="4400" spc="-25" dirty="0">
                <a:solidFill>
                  <a:srgbClr val="000000"/>
                </a:solidFill>
                <a:latin typeface="Bahnschrift"/>
                <a:cs typeface="Bahnschrift"/>
              </a:rPr>
              <a:t>Q</a:t>
            </a:r>
            <a:r>
              <a:rPr sz="4400" spc="-10" dirty="0">
                <a:solidFill>
                  <a:srgbClr val="000000"/>
                </a:solidFill>
                <a:latin typeface="Bahnschrift"/>
                <a:cs typeface="Bahnschrift"/>
              </a:rPr>
              <a:t>u</a:t>
            </a:r>
            <a:r>
              <a:rPr sz="4400" spc="-5" dirty="0">
                <a:solidFill>
                  <a:srgbClr val="000000"/>
                </a:solidFill>
                <a:latin typeface="Bahnschrift"/>
                <a:cs typeface="Bahnschrift"/>
              </a:rPr>
              <a:t>é</a:t>
            </a:r>
            <a:r>
              <a:rPr sz="4400" dirty="0">
                <a:solidFill>
                  <a:srgbClr val="000000"/>
                </a:solidFill>
                <a:latin typeface="Bahnschrift"/>
                <a:cs typeface="Bahnschrift"/>
              </a:rPr>
              <a:t>	</a:t>
            </a:r>
            <a:r>
              <a:rPr sz="4400" spc="-10" dirty="0">
                <a:solidFill>
                  <a:srgbClr val="000000"/>
                </a:solidFill>
                <a:latin typeface="Bahnschrift"/>
                <a:cs typeface="Bahnschrift"/>
              </a:rPr>
              <a:t>es?</a:t>
            </a:r>
            <a:endParaRPr sz="4400">
              <a:latin typeface="Bahnschrift"/>
              <a:cs typeface="Bahnschrift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351264" y="3337559"/>
            <a:ext cx="7668768" cy="5239512"/>
          </a:xfrm>
          <a:prstGeom prst="rect">
            <a:avLst/>
          </a:prstGeom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6974312" y="1170432"/>
            <a:ext cx="1301750" cy="783590"/>
          </a:xfrm>
          <a:custGeom>
            <a:avLst/>
            <a:gdLst/>
            <a:ahLst/>
            <a:cxnLst/>
            <a:rect l="l" t="t" r="r" b="b"/>
            <a:pathLst>
              <a:path w="1301750" h="783589">
                <a:moveTo>
                  <a:pt x="0" y="783336"/>
                </a:moveTo>
                <a:lnTo>
                  <a:pt x="1301496" y="783336"/>
                </a:lnTo>
                <a:lnTo>
                  <a:pt x="1301496" y="0"/>
                </a:lnTo>
                <a:lnTo>
                  <a:pt x="0" y="0"/>
                </a:lnTo>
                <a:lnTo>
                  <a:pt x="0" y="783336"/>
                </a:lnTo>
                <a:close/>
              </a:path>
            </a:pathLst>
          </a:custGeom>
          <a:solidFill>
            <a:srgbClr val="CF1628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5324855" y="3047"/>
            <a:ext cx="12963525" cy="1167765"/>
            <a:chOff x="5324855" y="3047"/>
            <a:chExt cx="12963525" cy="1167765"/>
          </a:xfrm>
        </p:grpSpPr>
        <p:sp>
          <p:nvSpPr>
            <p:cNvPr id="4" name="object 4"/>
            <p:cNvSpPr/>
            <p:nvPr/>
          </p:nvSpPr>
          <p:spPr>
            <a:xfrm>
              <a:off x="16974312" y="3047"/>
              <a:ext cx="1301750" cy="1042669"/>
            </a:xfrm>
            <a:custGeom>
              <a:avLst/>
              <a:gdLst/>
              <a:ahLst/>
              <a:cxnLst/>
              <a:rect l="l" t="t" r="r" b="b"/>
              <a:pathLst>
                <a:path w="1301750" h="1042669">
                  <a:moveTo>
                    <a:pt x="0" y="1042415"/>
                  </a:moveTo>
                  <a:lnTo>
                    <a:pt x="1301496" y="1042415"/>
                  </a:lnTo>
                  <a:lnTo>
                    <a:pt x="1301496" y="0"/>
                  </a:lnTo>
                  <a:lnTo>
                    <a:pt x="0" y="0"/>
                  </a:lnTo>
                  <a:lnTo>
                    <a:pt x="0" y="1042415"/>
                  </a:lnTo>
                  <a:close/>
                </a:path>
              </a:pathLst>
            </a:custGeom>
            <a:solidFill>
              <a:srgbClr val="CF162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5324855" y="1045464"/>
              <a:ext cx="12963525" cy="125095"/>
            </a:xfrm>
            <a:custGeom>
              <a:avLst/>
              <a:gdLst/>
              <a:ahLst/>
              <a:cxnLst/>
              <a:rect l="l" t="t" r="r" b="b"/>
              <a:pathLst>
                <a:path w="12963525" h="125094">
                  <a:moveTo>
                    <a:pt x="0" y="124968"/>
                  </a:moveTo>
                  <a:lnTo>
                    <a:pt x="12963144" y="124968"/>
                  </a:lnTo>
                  <a:lnTo>
                    <a:pt x="12963144" y="0"/>
                  </a:lnTo>
                  <a:lnTo>
                    <a:pt x="0" y="0"/>
                  </a:lnTo>
                  <a:lnTo>
                    <a:pt x="0" y="124968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/>
          <p:nvPr/>
        </p:nvSpPr>
        <p:spPr>
          <a:xfrm>
            <a:off x="0" y="8503919"/>
            <a:ext cx="643255" cy="1783080"/>
          </a:xfrm>
          <a:custGeom>
            <a:avLst/>
            <a:gdLst/>
            <a:ahLst/>
            <a:cxnLst/>
            <a:rect l="l" t="t" r="r" b="b"/>
            <a:pathLst>
              <a:path w="643255" h="1783079">
                <a:moveTo>
                  <a:pt x="0" y="1783078"/>
                </a:moveTo>
                <a:lnTo>
                  <a:pt x="643128" y="1783078"/>
                </a:lnTo>
                <a:lnTo>
                  <a:pt x="643128" y="0"/>
                </a:lnTo>
                <a:lnTo>
                  <a:pt x="0" y="0"/>
                </a:lnTo>
                <a:lnTo>
                  <a:pt x="0" y="1783078"/>
                </a:lnTo>
                <a:close/>
              </a:path>
            </a:pathLst>
          </a:custGeom>
          <a:solidFill>
            <a:srgbClr val="CF1628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7" name="object 7"/>
          <p:cNvGrpSpPr/>
          <p:nvPr/>
        </p:nvGrpSpPr>
        <p:grpSpPr>
          <a:xfrm>
            <a:off x="643127" y="2505455"/>
            <a:ext cx="640080" cy="7781925"/>
            <a:chOff x="643127" y="2505455"/>
            <a:chExt cx="640080" cy="7781925"/>
          </a:xfrm>
        </p:grpSpPr>
        <p:sp>
          <p:nvSpPr>
            <p:cNvPr id="8" name="object 8"/>
            <p:cNvSpPr/>
            <p:nvPr/>
          </p:nvSpPr>
          <p:spPr>
            <a:xfrm>
              <a:off x="761999" y="8503920"/>
              <a:ext cx="521334" cy="1783080"/>
            </a:xfrm>
            <a:custGeom>
              <a:avLst/>
              <a:gdLst/>
              <a:ahLst/>
              <a:cxnLst/>
              <a:rect l="l" t="t" r="r" b="b"/>
              <a:pathLst>
                <a:path w="521334" h="1783079">
                  <a:moveTo>
                    <a:pt x="0" y="1783078"/>
                  </a:moveTo>
                  <a:lnTo>
                    <a:pt x="521208" y="1783078"/>
                  </a:lnTo>
                  <a:lnTo>
                    <a:pt x="521208" y="0"/>
                  </a:lnTo>
                  <a:lnTo>
                    <a:pt x="0" y="0"/>
                  </a:lnTo>
                  <a:lnTo>
                    <a:pt x="0" y="1783078"/>
                  </a:lnTo>
                  <a:close/>
                </a:path>
              </a:pathLst>
            </a:custGeom>
            <a:solidFill>
              <a:srgbClr val="CF162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643127" y="2505455"/>
              <a:ext cx="119380" cy="7781925"/>
            </a:xfrm>
            <a:custGeom>
              <a:avLst/>
              <a:gdLst/>
              <a:ahLst/>
              <a:cxnLst/>
              <a:rect l="l" t="t" r="r" b="b"/>
              <a:pathLst>
                <a:path w="119379" h="7781925">
                  <a:moveTo>
                    <a:pt x="118872" y="0"/>
                  </a:moveTo>
                  <a:lnTo>
                    <a:pt x="0" y="0"/>
                  </a:lnTo>
                  <a:lnTo>
                    <a:pt x="0" y="7781540"/>
                  </a:lnTo>
                  <a:lnTo>
                    <a:pt x="118872" y="7781540"/>
                  </a:lnTo>
                  <a:lnTo>
                    <a:pt x="118872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0" name="object 10"/>
          <p:cNvGrpSpPr/>
          <p:nvPr/>
        </p:nvGrpSpPr>
        <p:grpSpPr>
          <a:xfrm>
            <a:off x="16486240" y="8720748"/>
            <a:ext cx="1273175" cy="1113790"/>
            <a:chOff x="16486240" y="8720748"/>
            <a:chExt cx="1273175" cy="1113790"/>
          </a:xfrm>
        </p:grpSpPr>
        <p:sp>
          <p:nvSpPr>
            <p:cNvPr id="11" name="object 11"/>
            <p:cNvSpPr/>
            <p:nvPr/>
          </p:nvSpPr>
          <p:spPr>
            <a:xfrm>
              <a:off x="16486240" y="8720748"/>
              <a:ext cx="1075690" cy="1075690"/>
            </a:xfrm>
            <a:custGeom>
              <a:avLst/>
              <a:gdLst/>
              <a:ahLst/>
              <a:cxnLst/>
              <a:rect l="l" t="t" r="r" b="b"/>
              <a:pathLst>
                <a:path w="1075690" h="1075690">
                  <a:moveTo>
                    <a:pt x="555853" y="0"/>
                  </a:moveTo>
                  <a:lnTo>
                    <a:pt x="509295" y="411"/>
                  </a:lnTo>
                  <a:lnTo>
                    <a:pt x="462553" y="4934"/>
                  </a:lnTo>
                  <a:lnTo>
                    <a:pt x="415880" y="13667"/>
                  </a:lnTo>
                  <a:lnTo>
                    <a:pt x="369523" y="26708"/>
                  </a:lnTo>
                  <a:lnTo>
                    <a:pt x="323733" y="44156"/>
                  </a:lnTo>
                  <a:lnTo>
                    <a:pt x="279710" y="65637"/>
                  </a:lnTo>
                  <a:lnTo>
                    <a:pt x="238511" y="90544"/>
                  </a:lnTo>
                  <a:lnTo>
                    <a:pt x="200236" y="118626"/>
                  </a:lnTo>
                  <a:lnTo>
                    <a:pt x="164983" y="149635"/>
                  </a:lnTo>
                  <a:lnTo>
                    <a:pt x="132851" y="183321"/>
                  </a:lnTo>
                  <a:lnTo>
                    <a:pt x="103938" y="219435"/>
                  </a:lnTo>
                  <a:lnTo>
                    <a:pt x="78344" y="257726"/>
                  </a:lnTo>
                  <a:lnTo>
                    <a:pt x="56168" y="297946"/>
                  </a:lnTo>
                  <a:lnTo>
                    <a:pt x="37507" y="339846"/>
                  </a:lnTo>
                  <a:lnTo>
                    <a:pt x="22461" y="383174"/>
                  </a:lnTo>
                  <a:lnTo>
                    <a:pt x="11128" y="427683"/>
                  </a:lnTo>
                  <a:lnTo>
                    <a:pt x="3608" y="473123"/>
                  </a:lnTo>
                  <a:lnTo>
                    <a:pt x="0" y="519243"/>
                  </a:lnTo>
                  <a:lnTo>
                    <a:pt x="400" y="565796"/>
                  </a:lnTo>
                  <a:lnTo>
                    <a:pt x="4910" y="612530"/>
                  </a:lnTo>
                  <a:lnTo>
                    <a:pt x="13627" y="659197"/>
                  </a:lnTo>
                  <a:lnTo>
                    <a:pt x="26651" y="705547"/>
                  </a:lnTo>
                  <a:lnTo>
                    <a:pt x="44079" y="751330"/>
                  </a:lnTo>
                  <a:lnTo>
                    <a:pt x="65560" y="795367"/>
                  </a:lnTo>
                  <a:lnTo>
                    <a:pt x="90468" y="836578"/>
                  </a:lnTo>
                  <a:lnTo>
                    <a:pt x="118553" y="874863"/>
                  </a:lnTo>
                  <a:lnTo>
                    <a:pt x="149565" y="910123"/>
                  </a:lnTo>
                  <a:lnTo>
                    <a:pt x="183254" y="942261"/>
                  </a:lnTo>
                  <a:lnTo>
                    <a:pt x="219372" y="971178"/>
                  </a:lnTo>
                  <a:lnTo>
                    <a:pt x="257668" y="996774"/>
                  </a:lnTo>
                  <a:lnTo>
                    <a:pt x="297894" y="1018951"/>
                  </a:lnTo>
                  <a:lnTo>
                    <a:pt x="339799" y="1037611"/>
                  </a:lnTo>
                  <a:lnTo>
                    <a:pt x="383133" y="1052654"/>
                  </a:lnTo>
                  <a:lnTo>
                    <a:pt x="427649" y="1063982"/>
                  </a:lnTo>
                  <a:lnTo>
                    <a:pt x="473094" y="1071496"/>
                  </a:lnTo>
                  <a:lnTo>
                    <a:pt x="519222" y="1075097"/>
                  </a:lnTo>
                  <a:lnTo>
                    <a:pt x="565781" y="1074687"/>
                  </a:lnTo>
                  <a:lnTo>
                    <a:pt x="612522" y="1070167"/>
                  </a:lnTo>
                  <a:lnTo>
                    <a:pt x="659195" y="1061438"/>
                  </a:lnTo>
                  <a:lnTo>
                    <a:pt x="705552" y="1048402"/>
                  </a:lnTo>
                  <a:lnTo>
                    <a:pt x="751342" y="1030959"/>
                  </a:lnTo>
                  <a:lnTo>
                    <a:pt x="795384" y="1009484"/>
                  </a:lnTo>
                  <a:lnTo>
                    <a:pt x="836597" y="984581"/>
                  </a:lnTo>
                  <a:lnTo>
                    <a:pt x="874883" y="956502"/>
                  </a:lnTo>
                  <a:lnTo>
                    <a:pt x="910143" y="925494"/>
                  </a:lnTo>
                  <a:lnTo>
                    <a:pt x="942279" y="891808"/>
                  </a:lnTo>
                  <a:lnTo>
                    <a:pt x="971193" y="855694"/>
                  </a:lnTo>
                  <a:lnTo>
                    <a:pt x="996786" y="817401"/>
                  </a:lnTo>
                  <a:lnTo>
                    <a:pt x="1018960" y="777179"/>
                  </a:lnTo>
                  <a:lnTo>
                    <a:pt x="1037616" y="735278"/>
                  </a:lnTo>
                  <a:lnTo>
                    <a:pt x="1052656" y="691946"/>
                  </a:lnTo>
                  <a:lnTo>
                    <a:pt x="1063982" y="647434"/>
                  </a:lnTo>
                  <a:lnTo>
                    <a:pt x="1071495" y="601992"/>
                  </a:lnTo>
                  <a:lnTo>
                    <a:pt x="1075097" y="555868"/>
                  </a:lnTo>
                  <a:lnTo>
                    <a:pt x="1074689" y="509313"/>
                  </a:lnTo>
                  <a:lnTo>
                    <a:pt x="1070174" y="462576"/>
                  </a:lnTo>
                  <a:lnTo>
                    <a:pt x="1061452" y="415908"/>
                  </a:lnTo>
                  <a:lnTo>
                    <a:pt x="1048426" y="369556"/>
                  </a:lnTo>
                  <a:lnTo>
                    <a:pt x="1030996" y="323772"/>
                  </a:lnTo>
                  <a:lnTo>
                    <a:pt x="1009515" y="279735"/>
                  </a:lnTo>
                  <a:lnTo>
                    <a:pt x="984607" y="238524"/>
                  </a:lnTo>
                  <a:lnTo>
                    <a:pt x="956522" y="200238"/>
                  </a:lnTo>
                  <a:lnTo>
                    <a:pt x="925510" y="164977"/>
                  </a:lnTo>
                  <a:lnTo>
                    <a:pt x="891821" y="132837"/>
                  </a:lnTo>
                  <a:lnTo>
                    <a:pt x="855703" y="103920"/>
                  </a:lnTo>
                  <a:lnTo>
                    <a:pt x="817407" y="78322"/>
                  </a:lnTo>
                  <a:lnTo>
                    <a:pt x="777181" y="56144"/>
                  </a:lnTo>
                  <a:lnTo>
                    <a:pt x="735277" y="37484"/>
                  </a:lnTo>
                  <a:lnTo>
                    <a:pt x="691942" y="22441"/>
                  </a:lnTo>
                  <a:lnTo>
                    <a:pt x="647427" y="11113"/>
                  </a:lnTo>
                  <a:lnTo>
                    <a:pt x="601981" y="3600"/>
                  </a:lnTo>
                  <a:lnTo>
                    <a:pt x="555853" y="0"/>
                  </a:lnTo>
                  <a:close/>
                </a:path>
              </a:pathLst>
            </a:custGeom>
            <a:solidFill>
              <a:srgbClr val="A71C1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17082197" y="9157685"/>
              <a:ext cx="676910" cy="676910"/>
            </a:xfrm>
            <a:custGeom>
              <a:avLst/>
              <a:gdLst/>
              <a:ahLst/>
              <a:cxnLst/>
              <a:rect l="l" t="t" r="r" b="b"/>
              <a:pathLst>
                <a:path w="676909" h="676909">
                  <a:moveTo>
                    <a:pt x="359239" y="0"/>
                  </a:moveTo>
                  <a:lnTo>
                    <a:pt x="306561" y="854"/>
                  </a:lnTo>
                  <a:lnTo>
                    <a:pt x="254426" y="10016"/>
                  </a:lnTo>
                  <a:lnTo>
                    <a:pt x="203645" y="27462"/>
                  </a:lnTo>
                  <a:lnTo>
                    <a:pt x="156177" y="52568"/>
                  </a:lnTo>
                  <a:lnTo>
                    <a:pt x="113830" y="84338"/>
                  </a:lnTo>
                  <a:lnTo>
                    <a:pt x="77183" y="122187"/>
                  </a:lnTo>
                  <a:lnTo>
                    <a:pt x="46815" y="165530"/>
                  </a:lnTo>
                  <a:lnTo>
                    <a:pt x="23305" y="213783"/>
                  </a:lnTo>
                  <a:lnTo>
                    <a:pt x="7464" y="265084"/>
                  </a:lnTo>
                  <a:lnTo>
                    <a:pt x="0" y="317487"/>
                  </a:lnTo>
                  <a:lnTo>
                    <a:pt x="874" y="370168"/>
                  </a:lnTo>
                  <a:lnTo>
                    <a:pt x="10052" y="422302"/>
                  </a:lnTo>
                  <a:lnTo>
                    <a:pt x="27496" y="473067"/>
                  </a:lnTo>
                  <a:lnTo>
                    <a:pt x="52590" y="520512"/>
                  </a:lnTo>
                  <a:lnTo>
                    <a:pt x="84353" y="562853"/>
                  </a:lnTo>
                  <a:lnTo>
                    <a:pt x="122200" y="599505"/>
                  </a:lnTo>
                  <a:lnTo>
                    <a:pt x="165546" y="629888"/>
                  </a:lnTo>
                  <a:lnTo>
                    <a:pt x="213805" y="653419"/>
                  </a:lnTo>
                  <a:lnTo>
                    <a:pt x="265085" y="669252"/>
                  </a:lnTo>
                  <a:lnTo>
                    <a:pt x="317481" y="676729"/>
                  </a:lnTo>
                  <a:lnTo>
                    <a:pt x="370158" y="675874"/>
                  </a:lnTo>
                  <a:lnTo>
                    <a:pt x="422280" y="666712"/>
                  </a:lnTo>
                  <a:lnTo>
                    <a:pt x="452239" y="656410"/>
                  </a:lnTo>
                  <a:lnTo>
                    <a:pt x="318716" y="656410"/>
                  </a:lnTo>
                  <a:lnTo>
                    <a:pt x="269479" y="649391"/>
                  </a:lnTo>
                  <a:lnTo>
                    <a:pt x="221298" y="634547"/>
                  </a:lnTo>
                  <a:lnTo>
                    <a:pt x="175943" y="612398"/>
                  </a:lnTo>
                  <a:lnTo>
                    <a:pt x="135192" y="583831"/>
                  </a:lnTo>
                  <a:lnTo>
                    <a:pt x="99591" y="549383"/>
                  </a:lnTo>
                  <a:lnTo>
                    <a:pt x="69690" y="509590"/>
                  </a:lnTo>
                  <a:lnTo>
                    <a:pt x="46038" y="464989"/>
                  </a:lnTo>
                  <a:lnTo>
                    <a:pt x="29658" y="417269"/>
                  </a:lnTo>
                  <a:lnTo>
                    <a:pt x="21068" y="368261"/>
                  </a:lnTo>
                  <a:lnTo>
                    <a:pt x="20288" y="318738"/>
                  </a:lnTo>
                  <a:lnTo>
                    <a:pt x="27335" y="269477"/>
                  </a:lnTo>
                  <a:lnTo>
                    <a:pt x="42228" y="221251"/>
                  </a:lnTo>
                  <a:lnTo>
                    <a:pt x="64359" y="175918"/>
                  </a:lnTo>
                  <a:lnTo>
                    <a:pt x="92910" y="135178"/>
                  </a:lnTo>
                  <a:lnTo>
                    <a:pt x="127349" y="99589"/>
                  </a:lnTo>
                  <a:lnTo>
                    <a:pt x="167147" y="69712"/>
                  </a:lnTo>
                  <a:lnTo>
                    <a:pt x="211773" y="46105"/>
                  </a:lnTo>
                  <a:lnTo>
                    <a:pt x="259467" y="29713"/>
                  </a:lnTo>
                  <a:lnTo>
                    <a:pt x="308459" y="21114"/>
                  </a:lnTo>
                  <a:lnTo>
                    <a:pt x="357976" y="20318"/>
                  </a:lnTo>
                  <a:lnTo>
                    <a:pt x="453283" y="20318"/>
                  </a:lnTo>
                  <a:lnTo>
                    <a:pt x="411648" y="7477"/>
                  </a:lnTo>
                  <a:lnTo>
                    <a:pt x="359239" y="0"/>
                  </a:lnTo>
                  <a:close/>
                </a:path>
                <a:path w="676909" h="676909">
                  <a:moveTo>
                    <a:pt x="453283" y="20318"/>
                  </a:moveTo>
                  <a:lnTo>
                    <a:pt x="357976" y="20318"/>
                  </a:lnTo>
                  <a:lnTo>
                    <a:pt x="407243" y="27337"/>
                  </a:lnTo>
                  <a:lnTo>
                    <a:pt x="455486" y="42181"/>
                  </a:lnTo>
                  <a:lnTo>
                    <a:pt x="500839" y="64330"/>
                  </a:lnTo>
                  <a:lnTo>
                    <a:pt x="541583" y="92897"/>
                  </a:lnTo>
                  <a:lnTo>
                    <a:pt x="577165" y="127345"/>
                  </a:lnTo>
                  <a:lnTo>
                    <a:pt x="607028" y="167138"/>
                  </a:lnTo>
                  <a:lnTo>
                    <a:pt x="630619" y="211739"/>
                  </a:lnTo>
                  <a:lnTo>
                    <a:pt x="646999" y="259459"/>
                  </a:lnTo>
                  <a:lnTo>
                    <a:pt x="655596" y="308467"/>
                  </a:lnTo>
                  <a:lnTo>
                    <a:pt x="656395" y="357990"/>
                  </a:lnTo>
                  <a:lnTo>
                    <a:pt x="649386" y="407251"/>
                  </a:lnTo>
                  <a:lnTo>
                    <a:pt x="634556" y="455477"/>
                  </a:lnTo>
                  <a:lnTo>
                    <a:pt x="612412" y="500810"/>
                  </a:lnTo>
                  <a:lnTo>
                    <a:pt x="583837" y="541550"/>
                  </a:lnTo>
                  <a:lnTo>
                    <a:pt x="549379" y="577139"/>
                  </a:lnTo>
                  <a:lnTo>
                    <a:pt x="509588" y="607016"/>
                  </a:lnTo>
                  <a:lnTo>
                    <a:pt x="465011" y="630623"/>
                  </a:lnTo>
                  <a:lnTo>
                    <a:pt x="417255" y="647015"/>
                  </a:lnTo>
                  <a:lnTo>
                    <a:pt x="368232" y="655614"/>
                  </a:lnTo>
                  <a:lnTo>
                    <a:pt x="318716" y="656410"/>
                  </a:lnTo>
                  <a:lnTo>
                    <a:pt x="452239" y="656410"/>
                  </a:lnTo>
                  <a:lnTo>
                    <a:pt x="520468" y="624165"/>
                  </a:lnTo>
                  <a:lnTo>
                    <a:pt x="562797" y="592404"/>
                  </a:lnTo>
                  <a:lnTo>
                    <a:pt x="599446" y="554560"/>
                  </a:lnTo>
                  <a:lnTo>
                    <a:pt x="629858" y="511211"/>
                  </a:lnTo>
                  <a:lnTo>
                    <a:pt x="653479" y="462932"/>
                  </a:lnTo>
                  <a:lnTo>
                    <a:pt x="669270" y="411637"/>
                  </a:lnTo>
                  <a:lnTo>
                    <a:pt x="676729" y="359238"/>
                  </a:lnTo>
                  <a:lnTo>
                    <a:pt x="675872" y="306560"/>
                  </a:lnTo>
                  <a:lnTo>
                    <a:pt x="666719" y="254426"/>
                  </a:lnTo>
                  <a:lnTo>
                    <a:pt x="649288" y="203661"/>
                  </a:lnTo>
                  <a:lnTo>
                    <a:pt x="624193" y="156216"/>
                  </a:lnTo>
                  <a:lnTo>
                    <a:pt x="592430" y="113876"/>
                  </a:lnTo>
                  <a:lnTo>
                    <a:pt x="554583" y="77223"/>
                  </a:lnTo>
                  <a:lnTo>
                    <a:pt x="511237" y="46840"/>
                  </a:lnTo>
                  <a:lnTo>
                    <a:pt x="462979" y="23309"/>
                  </a:lnTo>
                  <a:lnTo>
                    <a:pt x="453283" y="20318"/>
                  </a:lnTo>
                  <a:close/>
                </a:path>
              </a:pathLst>
            </a:custGeom>
            <a:solidFill>
              <a:srgbClr val="1D1F1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13" name="object 1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97991" y="588263"/>
            <a:ext cx="1892808" cy="1365503"/>
          </a:xfrm>
          <a:prstGeom prst="rect">
            <a:avLst/>
          </a:prstGeom>
        </p:spPr>
      </p:pic>
      <p:pic>
        <p:nvPicPr>
          <p:cNvPr id="14" name="object 1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4523719" y="7458456"/>
            <a:ext cx="3587496" cy="2627376"/>
          </a:xfrm>
          <a:prstGeom prst="rect">
            <a:avLst/>
          </a:prstGeom>
        </p:spPr>
      </p:pic>
      <p:sp>
        <p:nvSpPr>
          <p:cNvPr id="15" name="object 15"/>
          <p:cNvSpPr txBox="1">
            <a:spLocks noGrp="1"/>
          </p:cNvSpPr>
          <p:nvPr>
            <p:ph type="title"/>
          </p:nvPr>
        </p:nvSpPr>
        <p:spPr>
          <a:xfrm>
            <a:off x="1931923" y="2467483"/>
            <a:ext cx="4738370" cy="6953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  <a:tabLst>
                <a:tab pos="2823845" algn="l"/>
              </a:tabLst>
            </a:pPr>
            <a:r>
              <a:rPr sz="4400" spc="-5" dirty="0">
                <a:solidFill>
                  <a:srgbClr val="000000"/>
                </a:solidFill>
                <a:latin typeface="Bahnschrift"/>
                <a:cs typeface="Bahnschrift"/>
              </a:rPr>
              <a:t>El</a:t>
            </a:r>
            <a:r>
              <a:rPr sz="4400" spc="-20" dirty="0">
                <a:solidFill>
                  <a:srgbClr val="000000"/>
                </a:solidFill>
                <a:latin typeface="Bahnschrift"/>
                <a:cs typeface="Bahnschrift"/>
              </a:rPr>
              <a:t>e</a:t>
            </a:r>
            <a:r>
              <a:rPr sz="4400" spc="-10" dirty="0">
                <a:solidFill>
                  <a:srgbClr val="000000"/>
                </a:solidFill>
                <a:latin typeface="Bahnschrift"/>
                <a:cs typeface="Bahnschrift"/>
              </a:rPr>
              <a:t>ment</a:t>
            </a:r>
            <a:r>
              <a:rPr sz="4400" dirty="0">
                <a:solidFill>
                  <a:srgbClr val="000000"/>
                </a:solidFill>
                <a:latin typeface="Bahnschrift"/>
                <a:cs typeface="Bahnschrift"/>
              </a:rPr>
              <a:t>o</a:t>
            </a:r>
            <a:r>
              <a:rPr sz="4400" spc="-5" dirty="0">
                <a:solidFill>
                  <a:srgbClr val="000000"/>
                </a:solidFill>
                <a:latin typeface="Bahnschrift"/>
                <a:cs typeface="Bahnschrift"/>
              </a:rPr>
              <a:t>s</a:t>
            </a:r>
            <a:r>
              <a:rPr sz="4400" dirty="0">
                <a:solidFill>
                  <a:srgbClr val="000000"/>
                </a:solidFill>
                <a:latin typeface="Bahnschrift"/>
                <a:cs typeface="Bahnschrift"/>
              </a:rPr>
              <a:t>	</a:t>
            </a:r>
            <a:r>
              <a:rPr sz="4400" spc="-5" dirty="0">
                <a:solidFill>
                  <a:srgbClr val="000000"/>
                </a:solidFill>
                <a:latin typeface="Bahnschrift"/>
                <a:cs typeface="Bahnschrift"/>
              </a:rPr>
              <a:t>básicos</a:t>
            </a:r>
            <a:endParaRPr sz="4400">
              <a:latin typeface="Bahnschrift"/>
              <a:cs typeface="Bahnschrift"/>
            </a:endParaRPr>
          </a:p>
        </p:txBody>
      </p:sp>
      <p:pic>
        <p:nvPicPr>
          <p:cNvPr id="16" name="object 1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118616" y="3209544"/>
            <a:ext cx="6760464" cy="4757928"/>
          </a:xfrm>
          <a:prstGeom prst="rect">
            <a:avLst/>
          </a:prstGeom>
        </p:spPr>
      </p:pic>
      <p:sp>
        <p:nvSpPr>
          <p:cNvPr id="17" name="object 17"/>
          <p:cNvSpPr txBox="1"/>
          <p:nvPr/>
        </p:nvSpPr>
        <p:spPr>
          <a:xfrm>
            <a:off x="8743315" y="3041396"/>
            <a:ext cx="7820659" cy="304863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356870" marR="1025525" indent="-344805">
              <a:lnSpc>
                <a:spcPct val="100000"/>
              </a:lnSpc>
              <a:spcBef>
                <a:spcPts val="90"/>
              </a:spcBef>
              <a:buFont typeface="Arial MT"/>
              <a:buChar char="•"/>
              <a:tabLst>
                <a:tab pos="356870" algn="l"/>
                <a:tab pos="357505" algn="l"/>
              </a:tabLst>
            </a:pPr>
            <a:r>
              <a:rPr sz="3200" b="1" dirty="0">
                <a:latin typeface="Calibri"/>
                <a:cs typeface="Calibri"/>
              </a:rPr>
              <a:t>Acción</a:t>
            </a:r>
            <a:r>
              <a:rPr sz="3200" dirty="0">
                <a:latin typeface="Calibri"/>
                <a:cs typeface="Calibri"/>
              </a:rPr>
              <a:t>:</a:t>
            </a:r>
            <a:r>
              <a:rPr sz="3200" spc="-25" dirty="0">
                <a:latin typeface="Calibri"/>
                <a:cs typeface="Calibri"/>
              </a:rPr>
              <a:t> </a:t>
            </a:r>
            <a:r>
              <a:rPr sz="3200" spc="-30" dirty="0">
                <a:latin typeface="Calibri"/>
                <a:cs typeface="Calibri"/>
              </a:rPr>
              <a:t>Está</a:t>
            </a:r>
            <a:r>
              <a:rPr sz="3200" spc="40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encaminada</a:t>
            </a:r>
            <a:r>
              <a:rPr sz="3200" spc="50" dirty="0">
                <a:latin typeface="Calibri"/>
                <a:cs typeface="Calibri"/>
              </a:rPr>
              <a:t> </a:t>
            </a:r>
            <a:r>
              <a:rPr sz="3200" spc="-5" dirty="0">
                <a:latin typeface="Calibri"/>
                <a:cs typeface="Calibri"/>
              </a:rPr>
              <a:t>a</a:t>
            </a:r>
            <a:r>
              <a:rPr sz="3200" spc="-10" dirty="0">
                <a:latin typeface="Calibri"/>
                <a:cs typeface="Calibri"/>
              </a:rPr>
              <a:t> una </a:t>
            </a:r>
            <a:r>
              <a:rPr sz="3200" spc="-5" dirty="0">
                <a:latin typeface="Calibri"/>
                <a:cs typeface="Calibri"/>
              </a:rPr>
              <a:t> </a:t>
            </a:r>
            <a:r>
              <a:rPr sz="3200" spc="-20" dirty="0">
                <a:latin typeface="Calibri"/>
                <a:cs typeface="Calibri"/>
              </a:rPr>
              <a:t>transformación</a:t>
            </a:r>
            <a:r>
              <a:rPr sz="3200" spc="60" dirty="0">
                <a:latin typeface="Calibri"/>
                <a:cs typeface="Calibri"/>
              </a:rPr>
              <a:t> </a:t>
            </a:r>
            <a:r>
              <a:rPr sz="3200" spc="-5" dirty="0">
                <a:latin typeface="Calibri"/>
                <a:cs typeface="Calibri"/>
              </a:rPr>
              <a:t>en </a:t>
            </a:r>
            <a:r>
              <a:rPr sz="3200" dirty="0">
                <a:latin typeface="Calibri"/>
                <a:cs typeface="Calibri"/>
              </a:rPr>
              <a:t>la</a:t>
            </a:r>
            <a:r>
              <a:rPr sz="3200" spc="-10" dirty="0">
                <a:latin typeface="Calibri"/>
                <a:cs typeface="Calibri"/>
              </a:rPr>
              <a:t> narración,</a:t>
            </a:r>
            <a:r>
              <a:rPr sz="3200" spc="60" dirty="0">
                <a:latin typeface="Calibri"/>
                <a:cs typeface="Calibri"/>
              </a:rPr>
              <a:t> </a:t>
            </a:r>
            <a:r>
              <a:rPr sz="3200" spc="-5" dirty="0">
                <a:latin typeface="Calibri"/>
                <a:cs typeface="Calibri"/>
              </a:rPr>
              <a:t>incluso </a:t>
            </a:r>
            <a:r>
              <a:rPr sz="3200" spc="-710" dirty="0">
                <a:latin typeface="Calibri"/>
                <a:cs typeface="Calibri"/>
              </a:rPr>
              <a:t> </a:t>
            </a:r>
            <a:r>
              <a:rPr sz="3200" spc="-5" dirty="0">
                <a:latin typeface="Calibri"/>
                <a:cs typeface="Calibri"/>
              </a:rPr>
              <a:t>cuando</a:t>
            </a:r>
            <a:r>
              <a:rPr sz="3200" spc="35" dirty="0">
                <a:latin typeface="Calibri"/>
                <a:cs typeface="Calibri"/>
              </a:rPr>
              <a:t> </a:t>
            </a:r>
            <a:r>
              <a:rPr sz="3200" spc="-25" dirty="0">
                <a:latin typeface="Calibri"/>
                <a:cs typeface="Calibri"/>
              </a:rPr>
              <a:t>ésta</a:t>
            </a:r>
            <a:r>
              <a:rPr sz="3200" spc="25" dirty="0">
                <a:latin typeface="Calibri"/>
                <a:cs typeface="Calibri"/>
              </a:rPr>
              <a:t> </a:t>
            </a:r>
            <a:r>
              <a:rPr sz="3200" spc="-5" dirty="0">
                <a:latin typeface="Calibri"/>
                <a:cs typeface="Calibri"/>
              </a:rPr>
              <a:t>es mínima.</a:t>
            </a:r>
            <a:endParaRPr sz="3200">
              <a:latin typeface="Calibri"/>
              <a:cs typeface="Calibri"/>
            </a:endParaRPr>
          </a:p>
          <a:p>
            <a:pPr marL="356870" marR="5080" indent="-344805" algn="just">
              <a:lnSpc>
                <a:spcPct val="100000"/>
              </a:lnSpc>
              <a:spcBef>
                <a:spcPts val="770"/>
              </a:spcBef>
              <a:buFont typeface="Arial MT"/>
              <a:buChar char="•"/>
              <a:tabLst>
                <a:tab pos="357505" algn="l"/>
              </a:tabLst>
            </a:pPr>
            <a:r>
              <a:rPr sz="3200" b="1" spc="-15" dirty="0">
                <a:latin typeface="Calibri"/>
                <a:cs typeface="Calibri"/>
              </a:rPr>
              <a:t>Intriga. </a:t>
            </a:r>
            <a:r>
              <a:rPr sz="3200" spc="-10" dirty="0">
                <a:latin typeface="Calibri"/>
                <a:cs typeface="Calibri"/>
              </a:rPr>
              <a:t>Una serie de </a:t>
            </a:r>
            <a:r>
              <a:rPr sz="3200" spc="-20" dirty="0">
                <a:latin typeface="Calibri"/>
                <a:cs typeface="Calibri"/>
              </a:rPr>
              <a:t>preguntas </a:t>
            </a:r>
            <a:r>
              <a:rPr sz="3200" spc="-10" dirty="0">
                <a:latin typeface="Calibri"/>
                <a:cs typeface="Calibri"/>
              </a:rPr>
              <a:t>que </a:t>
            </a:r>
            <a:r>
              <a:rPr sz="3200" spc="-20" dirty="0">
                <a:latin typeface="Calibri"/>
                <a:cs typeface="Calibri"/>
              </a:rPr>
              <a:t>genere </a:t>
            </a:r>
            <a:r>
              <a:rPr sz="3200" spc="-5" dirty="0">
                <a:latin typeface="Calibri"/>
                <a:cs typeface="Calibri"/>
              </a:rPr>
              <a:t>el </a:t>
            </a:r>
            <a:r>
              <a:rPr sz="3200" spc="-710" dirty="0">
                <a:latin typeface="Calibri"/>
                <a:cs typeface="Calibri"/>
              </a:rPr>
              <a:t> </a:t>
            </a:r>
            <a:r>
              <a:rPr sz="3200" spc="-20" dirty="0">
                <a:latin typeface="Calibri"/>
                <a:cs typeface="Calibri"/>
              </a:rPr>
              <a:t>texto </a:t>
            </a:r>
            <a:r>
              <a:rPr sz="3200" spc="-5" dirty="0">
                <a:latin typeface="Calibri"/>
                <a:cs typeface="Calibri"/>
              </a:rPr>
              <a:t>y que han </a:t>
            </a:r>
            <a:r>
              <a:rPr sz="3200" spc="-10" dirty="0">
                <a:latin typeface="Calibri"/>
                <a:cs typeface="Calibri"/>
              </a:rPr>
              <a:t>de </a:t>
            </a:r>
            <a:r>
              <a:rPr sz="3200" spc="-15" dirty="0">
                <a:latin typeface="Calibri"/>
                <a:cs typeface="Calibri"/>
              </a:rPr>
              <a:t>responderse </a:t>
            </a:r>
            <a:r>
              <a:rPr sz="3200" spc="-5" dirty="0">
                <a:latin typeface="Calibri"/>
                <a:cs typeface="Calibri"/>
              </a:rPr>
              <a:t>a </a:t>
            </a:r>
            <a:r>
              <a:rPr sz="3200" dirty="0">
                <a:latin typeface="Calibri"/>
                <a:cs typeface="Calibri"/>
              </a:rPr>
              <a:t>lo </a:t>
            </a:r>
            <a:r>
              <a:rPr sz="3200" spc="-15" dirty="0">
                <a:latin typeface="Calibri"/>
                <a:cs typeface="Calibri"/>
              </a:rPr>
              <a:t>largo </a:t>
            </a:r>
            <a:r>
              <a:rPr sz="3200" spc="-10" dirty="0">
                <a:latin typeface="Calibri"/>
                <a:cs typeface="Calibri"/>
              </a:rPr>
              <a:t>de </a:t>
            </a:r>
            <a:r>
              <a:rPr sz="3200" spc="-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la</a:t>
            </a:r>
            <a:r>
              <a:rPr sz="3200" spc="-10" dirty="0">
                <a:latin typeface="Calibri"/>
                <a:cs typeface="Calibri"/>
              </a:rPr>
              <a:t> narración</a:t>
            </a:r>
            <a:r>
              <a:rPr sz="2800" spc="-10" dirty="0">
                <a:latin typeface="Calibri"/>
                <a:cs typeface="Calibri"/>
              </a:rPr>
              <a:t>.</a:t>
            </a:r>
            <a:endParaRPr sz="2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00833" y="4014521"/>
            <a:ext cx="16090530" cy="5745770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42023" y="4031272"/>
            <a:ext cx="16017240" cy="5675376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7140575" y="7434580"/>
            <a:ext cx="8798560" cy="2533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895"/>
              </a:lnSpc>
              <a:tabLst>
                <a:tab pos="3778250" algn="l"/>
              </a:tabLst>
            </a:pPr>
            <a:r>
              <a:rPr sz="2000" b="1" spc="-10" dirty="0">
                <a:solidFill>
                  <a:srgbClr val="FFFFFF"/>
                </a:solidFill>
                <a:latin typeface="Calibri"/>
                <a:cs typeface="Calibri"/>
              </a:rPr>
              <a:t>Colectiva	</a:t>
            </a:r>
            <a:r>
              <a:rPr sz="2000" b="1" spc="-5" dirty="0">
                <a:solidFill>
                  <a:srgbClr val="FFFFFF"/>
                </a:solidFill>
                <a:latin typeface="Calibri"/>
                <a:cs typeface="Calibri"/>
              </a:rPr>
              <a:t>Los</a:t>
            </a:r>
            <a:r>
              <a:rPr sz="2000" b="1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b="1" spc="-5" dirty="0">
                <a:solidFill>
                  <a:srgbClr val="FFFFFF"/>
                </a:solidFill>
                <a:latin typeface="Calibri"/>
                <a:cs typeface="Calibri"/>
              </a:rPr>
              <a:t>demás personajes</a:t>
            </a:r>
            <a:r>
              <a:rPr sz="2000" b="1" spc="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b="1" spc="-5" dirty="0">
                <a:solidFill>
                  <a:srgbClr val="FFFFFF"/>
                </a:solidFill>
                <a:latin typeface="Calibri"/>
                <a:cs typeface="Calibri"/>
              </a:rPr>
              <a:t>describen</a:t>
            </a:r>
            <a:r>
              <a:rPr sz="2000" b="1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b="1" spc="-5" dirty="0">
                <a:solidFill>
                  <a:srgbClr val="FFFFFF"/>
                </a:solidFill>
                <a:latin typeface="Calibri"/>
                <a:cs typeface="Calibri"/>
              </a:rPr>
              <a:t>al</a:t>
            </a:r>
            <a:r>
              <a:rPr sz="2000" b="1" spc="-15" dirty="0">
                <a:solidFill>
                  <a:srgbClr val="FFFFFF"/>
                </a:solidFill>
                <a:latin typeface="Calibri"/>
                <a:cs typeface="Calibri"/>
              </a:rPr>
              <a:t> protagonista</a:t>
            </a:r>
            <a:endParaRPr sz="2000">
              <a:latin typeface="Calibri"/>
              <a:cs typeface="Calibri"/>
            </a:endParaRPr>
          </a:p>
        </p:txBody>
      </p:sp>
      <p:graphicFrame>
        <p:nvGraphicFramePr>
          <p:cNvPr id="5" name="object 5"/>
          <p:cNvGraphicFramePr>
            <a:graphicFrameLocks noGrp="1"/>
          </p:cNvGraphicFramePr>
          <p:nvPr/>
        </p:nvGraphicFramePr>
        <p:xfrm>
          <a:off x="629831" y="4026471"/>
          <a:ext cx="16054705" cy="568579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71868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3484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95134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14565">
                <a:tc>
                  <a:txBody>
                    <a:bodyPr/>
                    <a:lstStyle/>
                    <a:p>
                      <a:pPr marR="314325" algn="ctr">
                        <a:lnSpc>
                          <a:spcPct val="100000"/>
                        </a:lnSpc>
                        <a:spcBef>
                          <a:spcPts val="705"/>
                        </a:spcBef>
                      </a:pPr>
                      <a:r>
                        <a:rPr sz="2000" b="1" spc="-10" dirty="0">
                          <a:latin typeface="Calibri"/>
                          <a:cs typeface="Calibri"/>
                        </a:rPr>
                        <a:t>Personanal</a:t>
                      </a:r>
                      <a:r>
                        <a:rPr sz="2000" b="1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spc="-10" dirty="0">
                          <a:latin typeface="Calibri"/>
                          <a:cs typeface="Calibri"/>
                        </a:rPr>
                        <a:t>Gramatical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89535" marB="0">
                    <a:lnL w="9525">
                      <a:solidFill>
                        <a:srgbClr val="C7C1D2"/>
                      </a:solidFill>
                      <a:prstDash val="solid"/>
                    </a:lnL>
                    <a:lnT w="9525">
                      <a:solidFill>
                        <a:srgbClr val="C7C1D2"/>
                      </a:solidFill>
                      <a:prstDash val="solid"/>
                    </a:lnT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1159510" algn="r">
                        <a:lnSpc>
                          <a:spcPct val="100000"/>
                        </a:lnSpc>
                        <a:spcBef>
                          <a:spcPts val="705"/>
                        </a:spcBef>
                      </a:pPr>
                      <a:r>
                        <a:rPr sz="2000" b="1" spc="-10" dirty="0">
                          <a:latin typeface="Calibri"/>
                          <a:cs typeface="Calibri"/>
                        </a:rPr>
                        <a:t>Tipo</a:t>
                      </a:r>
                      <a:r>
                        <a:rPr sz="2000" b="1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dirty="0">
                          <a:latin typeface="Calibri"/>
                          <a:cs typeface="Calibri"/>
                        </a:rPr>
                        <a:t>de</a:t>
                      </a:r>
                      <a:r>
                        <a:rPr sz="2000" b="1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spc="-10" dirty="0">
                          <a:latin typeface="Calibri"/>
                          <a:cs typeface="Calibri"/>
                        </a:rPr>
                        <a:t>narración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89535" marB="0">
                    <a:lnT w="9525">
                      <a:solidFill>
                        <a:srgbClr val="C7C1D2"/>
                      </a:solidFill>
                      <a:prstDash val="solid"/>
                    </a:lnT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490855" algn="ctr">
                        <a:lnSpc>
                          <a:spcPct val="100000"/>
                        </a:lnSpc>
                        <a:spcBef>
                          <a:spcPts val="705"/>
                        </a:spcBef>
                      </a:pPr>
                      <a:r>
                        <a:rPr sz="2000" b="1" spc="-10" dirty="0">
                          <a:latin typeface="Calibri"/>
                          <a:cs typeface="Calibri"/>
                        </a:rPr>
                        <a:t>Características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89535" marB="0">
                    <a:lnR w="9525">
                      <a:solidFill>
                        <a:srgbClr val="C7C1D2"/>
                      </a:solidFill>
                      <a:prstDash val="solid"/>
                    </a:lnR>
                    <a:lnT w="9525">
                      <a:solidFill>
                        <a:srgbClr val="C7C1D2"/>
                      </a:solidFill>
                      <a:prstDash val="solid"/>
                    </a:lnT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37311">
                <a:tc>
                  <a:txBody>
                    <a:bodyPr/>
                    <a:lstStyle/>
                    <a:p>
                      <a:pPr marR="317500"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2000" b="1" spc="-1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3era.</a:t>
                      </a:r>
                      <a:r>
                        <a:rPr sz="200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Persona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B="0">
                    <a:lnL w="9525">
                      <a:solidFill>
                        <a:srgbClr val="C7C1D2"/>
                      </a:solidFill>
                      <a:prstDash val="solid"/>
                    </a:lnL>
                    <a:solidFill>
                      <a:srgbClr val="00AFEF"/>
                    </a:solidFill>
                  </a:tcPr>
                </a:tc>
                <a:tc>
                  <a:txBody>
                    <a:bodyPr/>
                    <a:lstStyle/>
                    <a:p>
                      <a:pPr marL="165100"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2000" b="1" spc="-1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Objetiva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B="0">
                    <a:solidFill>
                      <a:srgbClr val="00AFEF"/>
                    </a:solidFill>
                  </a:tcPr>
                </a:tc>
                <a:tc>
                  <a:txBody>
                    <a:bodyPr/>
                    <a:lstStyle/>
                    <a:p>
                      <a:pPr marL="485775"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2000" b="1" spc="-1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El</a:t>
                      </a:r>
                      <a:r>
                        <a:rPr sz="2000" b="1" spc="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narrador</a:t>
                      </a:r>
                      <a:r>
                        <a:rPr sz="2000" b="1" spc="-4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cuenta </a:t>
                      </a:r>
                      <a:r>
                        <a:rPr sz="2000" b="1" spc="-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desde</a:t>
                      </a:r>
                      <a:r>
                        <a:rPr sz="20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afuera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B="0">
                    <a:lnR w="9525">
                      <a:solidFill>
                        <a:srgbClr val="C7C1D2"/>
                      </a:solidFill>
                      <a:prstDash val="solid"/>
                    </a:lnR>
                    <a:solidFill>
                      <a:srgbClr val="00AF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50938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C7C1D2"/>
                      </a:solidFill>
                      <a:prstDash val="solid"/>
                    </a:lnL>
                    <a:solidFill>
                      <a:srgbClr val="00AFEF"/>
                    </a:solidFill>
                  </a:tcPr>
                </a:tc>
                <a:tc>
                  <a:txBody>
                    <a:bodyPr/>
                    <a:lstStyle/>
                    <a:p>
                      <a:pPr marL="164465" algn="ctr">
                        <a:lnSpc>
                          <a:spcPct val="100000"/>
                        </a:lnSpc>
                        <a:spcBef>
                          <a:spcPts val="865"/>
                        </a:spcBef>
                      </a:pPr>
                      <a:r>
                        <a:rPr sz="200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Omnisciente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109855" marB="0">
                    <a:solidFill>
                      <a:srgbClr val="00AFEF"/>
                    </a:solidFill>
                  </a:tcPr>
                </a:tc>
                <a:tc>
                  <a:txBody>
                    <a:bodyPr/>
                    <a:lstStyle/>
                    <a:p>
                      <a:pPr marL="483234" algn="ctr">
                        <a:lnSpc>
                          <a:spcPct val="100000"/>
                        </a:lnSpc>
                        <a:spcBef>
                          <a:spcPts val="865"/>
                        </a:spcBef>
                      </a:pPr>
                      <a:r>
                        <a:rPr sz="2000" b="1" spc="-1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El</a:t>
                      </a:r>
                      <a:r>
                        <a:rPr sz="2000" b="1" spc="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narrador</a:t>
                      </a:r>
                      <a:r>
                        <a:rPr sz="2000" b="1" spc="-3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conoce</a:t>
                      </a:r>
                      <a:r>
                        <a:rPr sz="2000" b="1" spc="-2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lo</a:t>
                      </a:r>
                      <a:r>
                        <a:rPr sz="20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que</a:t>
                      </a:r>
                      <a:r>
                        <a:rPr sz="2000" b="1" spc="-2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spc="-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piensan</a:t>
                      </a:r>
                      <a:r>
                        <a:rPr sz="2000" b="1" spc="3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spc="-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los</a:t>
                      </a:r>
                      <a:r>
                        <a:rPr sz="200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spc="-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personajes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109855" marB="0">
                    <a:lnR w="9525">
                      <a:solidFill>
                        <a:srgbClr val="C7C1D2"/>
                      </a:solidFill>
                      <a:prstDash val="solid"/>
                    </a:lnR>
                    <a:solidFill>
                      <a:srgbClr val="00AF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00468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C7C1D2"/>
                      </a:solidFill>
                      <a:prstDash val="solid"/>
                    </a:lnL>
                    <a:solidFill>
                      <a:srgbClr val="00AFEF"/>
                    </a:solidFill>
                  </a:tcPr>
                </a:tc>
                <a:tc>
                  <a:txBody>
                    <a:bodyPr/>
                    <a:lstStyle/>
                    <a:p>
                      <a:pPr marL="168910" algn="ctr">
                        <a:lnSpc>
                          <a:spcPct val="100000"/>
                        </a:lnSpc>
                        <a:spcBef>
                          <a:spcPts val="1255"/>
                        </a:spcBef>
                      </a:pPr>
                      <a:r>
                        <a:rPr sz="2000" b="1" spc="-2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Testimonial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159385" marB="0">
                    <a:solidFill>
                      <a:srgbClr val="00AFEF"/>
                    </a:solidFill>
                  </a:tcPr>
                </a:tc>
                <a:tc>
                  <a:txBody>
                    <a:bodyPr/>
                    <a:lstStyle/>
                    <a:p>
                      <a:pPr marL="485775" algn="ctr">
                        <a:lnSpc>
                          <a:spcPct val="100000"/>
                        </a:lnSpc>
                        <a:spcBef>
                          <a:spcPts val="1255"/>
                        </a:spcBef>
                      </a:pPr>
                      <a:r>
                        <a:rPr sz="2000" b="1" spc="-1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El</a:t>
                      </a:r>
                      <a:r>
                        <a:rPr sz="2000" b="1" spc="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spc="-2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narrador.</a:t>
                      </a:r>
                      <a:r>
                        <a:rPr sz="2000" b="1" spc="-5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spc="-2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testigo</a:t>
                      </a:r>
                      <a:r>
                        <a:rPr sz="2000" b="1" spc="3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cuenta </a:t>
                      </a:r>
                      <a:r>
                        <a:rPr sz="2000" b="1" spc="-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lo</a:t>
                      </a:r>
                      <a:r>
                        <a:rPr sz="2000" b="1" spc="-1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spc="-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que</a:t>
                      </a:r>
                      <a:r>
                        <a:rPr sz="20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spc="-2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ve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159385" marB="0">
                    <a:lnR w="9525">
                      <a:solidFill>
                        <a:srgbClr val="C7C1D2"/>
                      </a:solidFill>
                      <a:prstDash val="solid"/>
                    </a:lnR>
                    <a:solidFill>
                      <a:srgbClr val="00AF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9170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C7C1D2"/>
                      </a:solidFill>
                      <a:prstDash val="solid"/>
                    </a:lnL>
                    <a:lnB w="28575">
                      <a:solidFill>
                        <a:srgbClr val="385D89"/>
                      </a:solidFill>
                      <a:prstDash val="solid"/>
                    </a:lnB>
                    <a:solidFill>
                      <a:srgbClr val="00AFEF"/>
                    </a:solidFill>
                  </a:tcPr>
                </a:tc>
                <a:tc>
                  <a:txBody>
                    <a:bodyPr/>
                    <a:lstStyle/>
                    <a:p>
                      <a:pPr marR="1177925" algn="r">
                        <a:lnSpc>
                          <a:spcPct val="100000"/>
                        </a:lnSpc>
                        <a:spcBef>
                          <a:spcPts val="1255"/>
                        </a:spcBef>
                      </a:pPr>
                      <a:r>
                        <a:rPr sz="200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Enfoque</a:t>
                      </a:r>
                      <a:r>
                        <a:rPr sz="2000" b="1" spc="-3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spc="-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múltiple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159385" marB="0">
                    <a:lnB w="28575">
                      <a:solidFill>
                        <a:srgbClr val="385D89"/>
                      </a:solidFill>
                      <a:prstDash val="solid"/>
                    </a:lnB>
                    <a:solidFill>
                      <a:srgbClr val="00AFEF"/>
                    </a:solidFill>
                  </a:tcPr>
                </a:tc>
                <a:tc>
                  <a:txBody>
                    <a:bodyPr/>
                    <a:lstStyle/>
                    <a:p>
                      <a:pPr marL="484505" algn="ctr">
                        <a:lnSpc>
                          <a:spcPct val="100000"/>
                        </a:lnSpc>
                        <a:spcBef>
                          <a:spcPts val="1255"/>
                        </a:spcBef>
                      </a:pPr>
                      <a:r>
                        <a:rPr sz="200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Da</a:t>
                      </a:r>
                      <a:r>
                        <a:rPr sz="2000" b="1" spc="2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spc="-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sensación</a:t>
                      </a:r>
                      <a:r>
                        <a:rPr sz="2000" b="1" spc="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de</a:t>
                      </a:r>
                      <a:r>
                        <a:rPr sz="2000" b="1" spc="-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objetividad</a:t>
                      </a:r>
                      <a:r>
                        <a:rPr sz="2000" b="1" spc="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como</a:t>
                      </a:r>
                      <a:r>
                        <a:rPr sz="2000" b="1" spc="-1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spc="-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en</a:t>
                      </a:r>
                      <a:r>
                        <a:rPr sz="2000" b="1" spc="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spc="-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el</a:t>
                      </a:r>
                      <a:r>
                        <a:rPr sz="2000" b="1" spc="-2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spc="-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cine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159385" marB="0">
                    <a:lnR w="9525">
                      <a:solidFill>
                        <a:srgbClr val="C7C1D2"/>
                      </a:solidFill>
                      <a:prstDash val="solid"/>
                    </a:lnR>
                    <a:lnB w="28575">
                      <a:solidFill>
                        <a:srgbClr val="385D89"/>
                      </a:solidFill>
                      <a:prstDash val="solid"/>
                    </a:lnB>
                    <a:solidFill>
                      <a:srgbClr val="00AF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9144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28575">
                      <a:solidFill>
                        <a:srgbClr val="385D89"/>
                      </a:solidFill>
                      <a:prstDash val="solid"/>
                    </a:lnL>
                    <a:lnT w="28575">
                      <a:solidFill>
                        <a:srgbClr val="385D89"/>
                      </a:solidFill>
                      <a:prstDash val="solid"/>
                    </a:lnT>
                    <a:lnB w="28575">
                      <a:solidFill>
                        <a:srgbClr val="385D89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 marL="1361440">
                        <a:lnSpc>
                          <a:spcPts val="2035"/>
                        </a:lnSpc>
                      </a:pPr>
                      <a:r>
                        <a:rPr sz="200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Colectiva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T w="28575">
                      <a:solidFill>
                        <a:srgbClr val="385D89"/>
                      </a:solidFill>
                      <a:prstDash val="solid"/>
                    </a:lnT>
                    <a:lnB w="28575">
                      <a:solidFill>
                        <a:srgbClr val="385D89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 marR="56515" algn="ctr">
                        <a:lnSpc>
                          <a:spcPts val="2035"/>
                        </a:lnSpc>
                      </a:pPr>
                      <a:r>
                        <a:rPr sz="2000" b="1" spc="-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Los demás</a:t>
                      </a:r>
                      <a:r>
                        <a:rPr sz="200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spc="-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personajes</a:t>
                      </a:r>
                      <a:r>
                        <a:rPr sz="200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spc="-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describen</a:t>
                      </a:r>
                      <a:r>
                        <a:rPr sz="20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spc="-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al</a:t>
                      </a:r>
                      <a:endParaRPr sz="2000">
                        <a:latin typeface="Calibri"/>
                        <a:cs typeface="Calibri"/>
                      </a:endParaRPr>
                    </a:p>
                    <a:p>
                      <a:pPr marR="2100580" algn="ctr">
                        <a:lnSpc>
                          <a:spcPct val="100000"/>
                        </a:lnSpc>
                      </a:pPr>
                      <a:r>
                        <a:rPr sz="2000" b="1" spc="-1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protagonista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R w="28575">
                      <a:solidFill>
                        <a:srgbClr val="385D89"/>
                      </a:solidFill>
                      <a:prstDash val="solid"/>
                    </a:lnR>
                    <a:lnT w="28575">
                      <a:solidFill>
                        <a:srgbClr val="385D89"/>
                      </a:solidFill>
                      <a:prstDash val="solid"/>
                    </a:lnT>
                    <a:lnB w="28575">
                      <a:solidFill>
                        <a:srgbClr val="385D89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99961">
                <a:tc>
                  <a:txBody>
                    <a:bodyPr/>
                    <a:lstStyle/>
                    <a:p>
                      <a:pPr marR="316865" algn="ctr">
                        <a:lnSpc>
                          <a:spcPts val="1870"/>
                        </a:lnSpc>
                      </a:pPr>
                      <a:r>
                        <a:rPr sz="2000" b="1" spc="-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2</a:t>
                      </a:r>
                      <a:r>
                        <a:rPr sz="2000" b="1" spc="-3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spc="-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a.</a:t>
                      </a:r>
                      <a:r>
                        <a:rPr sz="2000" b="1" spc="-2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Persona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9525">
                      <a:solidFill>
                        <a:srgbClr val="C7C1D2"/>
                      </a:solidFill>
                      <a:prstDash val="solid"/>
                    </a:lnL>
                    <a:lnT w="28575">
                      <a:solidFill>
                        <a:srgbClr val="385D89"/>
                      </a:solidFill>
                      <a:prstDash val="solid"/>
                    </a:lnT>
                    <a:solidFill>
                      <a:srgbClr val="FF00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28575">
                      <a:solidFill>
                        <a:srgbClr val="385D89"/>
                      </a:solidFill>
                      <a:prstDash val="solid"/>
                    </a:lnT>
                    <a:solidFill>
                      <a:srgbClr val="FF00FF"/>
                    </a:solidFill>
                  </a:tcPr>
                </a:tc>
                <a:tc>
                  <a:txBody>
                    <a:bodyPr/>
                    <a:lstStyle/>
                    <a:p>
                      <a:pPr marL="490220" algn="ctr">
                        <a:lnSpc>
                          <a:spcPts val="1870"/>
                        </a:lnSpc>
                      </a:pPr>
                      <a:r>
                        <a:rPr sz="200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Se</a:t>
                      </a:r>
                      <a:r>
                        <a:rPr sz="2000" b="1" spc="1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dirige </a:t>
                      </a:r>
                      <a:r>
                        <a:rPr sz="2000" b="1" spc="-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al</a:t>
                      </a:r>
                      <a:r>
                        <a:rPr sz="2000" b="1" spc="-2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spc="-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lector o</a:t>
                      </a:r>
                      <a:r>
                        <a:rPr sz="2000" b="1" spc="-1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spc="-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a</a:t>
                      </a:r>
                      <a:r>
                        <a:rPr sz="200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spc="-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sí</a:t>
                      </a:r>
                      <a:r>
                        <a:rPr sz="2000" b="1" spc="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spc="-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mismo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R w="9525">
                      <a:solidFill>
                        <a:srgbClr val="C7C1D2"/>
                      </a:solidFill>
                      <a:prstDash val="solid"/>
                    </a:lnR>
                    <a:lnT w="28575">
                      <a:solidFill>
                        <a:srgbClr val="385D89"/>
                      </a:solidFill>
                      <a:prstDash val="solid"/>
                    </a:lnT>
                    <a:solidFill>
                      <a:srgbClr val="FF00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614730">
                <a:tc>
                  <a:txBody>
                    <a:bodyPr/>
                    <a:lstStyle/>
                    <a:p>
                      <a:pPr marR="317500" algn="ctr">
                        <a:lnSpc>
                          <a:spcPct val="100000"/>
                        </a:lnSpc>
                        <a:spcBef>
                          <a:spcPts val="675"/>
                        </a:spcBef>
                      </a:pPr>
                      <a:r>
                        <a:rPr sz="2000" b="1" spc="-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1</a:t>
                      </a:r>
                      <a:r>
                        <a:rPr sz="2000" b="1" spc="-3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spc="-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a.</a:t>
                      </a:r>
                      <a:r>
                        <a:rPr sz="2000" b="1" spc="-3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Persona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85725" marB="0">
                    <a:lnL w="9525">
                      <a:solidFill>
                        <a:srgbClr val="C7C1D2"/>
                      </a:solidFill>
                      <a:prstDash val="solid"/>
                    </a:lnL>
                    <a:solidFill>
                      <a:srgbClr val="FF00FF"/>
                    </a:solidFill>
                  </a:tcPr>
                </a:tc>
                <a:tc>
                  <a:txBody>
                    <a:bodyPr/>
                    <a:lstStyle/>
                    <a:p>
                      <a:pPr marL="167005" algn="ctr">
                        <a:lnSpc>
                          <a:spcPct val="100000"/>
                        </a:lnSpc>
                        <a:spcBef>
                          <a:spcPts val="675"/>
                        </a:spcBef>
                      </a:pPr>
                      <a:r>
                        <a:rPr sz="200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Autobiográfica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85725" marB="0">
                    <a:solidFill>
                      <a:srgbClr val="FF00FF"/>
                    </a:solidFill>
                  </a:tcPr>
                </a:tc>
                <a:tc>
                  <a:txBody>
                    <a:bodyPr/>
                    <a:lstStyle/>
                    <a:p>
                      <a:pPr marL="487045" algn="ctr">
                        <a:lnSpc>
                          <a:spcPct val="100000"/>
                        </a:lnSpc>
                        <a:spcBef>
                          <a:spcPts val="675"/>
                        </a:spcBef>
                      </a:pPr>
                      <a:r>
                        <a:rPr sz="2000" b="1" spc="-1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El</a:t>
                      </a:r>
                      <a:r>
                        <a:rPr sz="2000" b="1" spc="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narrador</a:t>
                      </a:r>
                      <a:r>
                        <a:rPr sz="2000" b="1" spc="-3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spc="-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es</a:t>
                      </a:r>
                      <a:r>
                        <a:rPr sz="2000" b="1" spc="2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spc="-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el</a:t>
                      </a:r>
                      <a:r>
                        <a:rPr sz="2000" b="1" spc="-1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spc="-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mismo</a:t>
                      </a:r>
                      <a:r>
                        <a:rPr sz="2000" b="1" spc="-1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spc="-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del</a:t>
                      </a:r>
                      <a:r>
                        <a:rPr sz="2000" b="1" spc="1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autor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85725" marB="0">
                    <a:lnR w="9525">
                      <a:solidFill>
                        <a:srgbClr val="C7C1D2"/>
                      </a:solidFill>
                      <a:prstDash val="solid"/>
                    </a:lnR>
                    <a:solidFill>
                      <a:srgbClr val="FF00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65156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C7C1D2"/>
                      </a:solidFill>
                      <a:prstDash val="solid"/>
                    </a:lnL>
                    <a:lnB w="9525">
                      <a:solidFill>
                        <a:srgbClr val="C7C1D2"/>
                      </a:solidFill>
                      <a:prstDash val="solid"/>
                    </a:lnB>
                    <a:solidFill>
                      <a:srgbClr val="FF00FF"/>
                    </a:solidFill>
                  </a:tcPr>
                </a:tc>
                <a:tc>
                  <a:txBody>
                    <a:bodyPr/>
                    <a:lstStyle/>
                    <a:p>
                      <a:pPr marR="1144905" algn="r">
                        <a:lnSpc>
                          <a:spcPct val="100000"/>
                        </a:lnSpc>
                        <a:spcBef>
                          <a:spcPts val="1160"/>
                        </a:spcBef>
                      </a:pPr>
                      <a:r>
                        <a:rPr sz="2000" b="1" spc="-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No</a:t>
                      </a:r>
                      <a:r>
                        <a:rPr sz="2000" b="1" spc="-5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autobiográfica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147320" marB="0">
                    <a:lnB w="9525">
                      <a:solidFill>
                        <a:srgbClr val="C7C1D2"/>
                      </a:solidFill>
                      <a:prstDash val="solid"/>
                    </a:lnB>
                    <a:solidFill>
                      <a:srgbClr val="FF00FF"/>
                    </a:solidFill>
                  </a:tcPr>
                </a:tc>
                <a:tc>
                  <a:txBody>
                    <a:bodyPr/>
                    <a:lstStyle/>
                    <a:p>
                      <a:pPr marL="485140" algn="ctr">
                        <a:lnSpc>
                          <a:spcPct val="100000"/>
                        </a:lnSpc>
                        <a:spcBef>
                          <a:spcPts val="1160"/>
                        </a:spcBef>
                      </a:pPr>
                      <a:r>
                        <a:rPr sz="2000" b="1" spc="-1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El</a:t>
                      </a:r>
                      <a:r>
                        <a:rPr sz="2000" b="1" spc="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narrador</a:t>
                      </a:r>
                      <a:r>
                        <a:rPr sz="2000" b="1" spc="-4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spc="-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es</a:t>
                      </a:r>
                      <a:r>
                        <a:rPr sz="2000" b="1" spc="2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spc="-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uno</a:t>
                      </a:r>
                      <a:r>
                        <a:rPr sz="2000" b="1" spc="-2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spc="-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de</a:t>
                      </a:r>
                      <a:r>
                        <a:rPr sz="2000" b="1" spc="-2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spc="-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los</a:t>
                      </a:r>
                      <a:r>
                        <a:rPr sz="2000" b="1" spc="1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spc="-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personajes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147320" marB="0">
                    <a:lnR w="9525">
                      <a:solidFill>
                        <a:srgbClr val="C7C1D2"/>
                      </a:solidFill>
                      <a:prstDash val="solid"/>
                    </a:lnR>
                    <a:lnB w="9525">
                      <a:solidFill>
                        <a:srgbClr val="C7C1D2"/>
                      </a:solidFill>
                      <a:prstDash val="solid"/>
                    </a:lnB>
                    <a:solidFill>
                      <a:srgbClr val="FF00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534111" y="2019426"/>
            <a:ext cx="6280150" cy="6953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  <a:tabLst>
                <a:tab pos="2494280" algn="l"/>
                <a:tab pos="3244215" algn="l"/>
                <a:tab pos="3853815" algn="l"/>
              </a:tabLst>
            </a:pPr>
            <a:r>
              <a:rPr sz="4400" spc="-10" dirty="0">
                <a:solidFill>
                  <a:srgbClr val="000000"/>
                </a:solidFill>
                <a:latin typeface="Bahnschrift"/>
                <a:cs typeface="Bahnschrift"/>
              </a:rPr>
              <a:t>Enfoques	de	</a:t>
            </a:r>
            <a:r>
              <a:rPr sz="4400" spc="-5" dirty="0">
                <a:solidFill>
                  <a:srgbClr val="000000"/>
                </a:solidFill>
                <a:latin typeface="Bahnschrift"/>
                <a:cs typeface="Bahnschrift"/>
              </a:rPr>
              <a:t>la	</a:t>
            </a:r>
            <a:r>
              <a:rPr sz="4400" spc="-10" dirty="0">
                <a:solidFill>
                  <a:srgbClr val="000000"/>
                </a:solidFill>
                <a:latin typeface="Bahnschrift"/>
                <a:cs typeface="Bahnschrift"/>
              </a:rPr>
              <a:t>narración</a:t>
            </a:r>
            <a:endParaRPr sz="4400">
              <a:latin typeface="Bahnschrift"/>
              <a:cs typeface="Bahnschrift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6998834" y="9144"/>
            <a:ext cx="11289665" cy="10278110"/>
            <a:chOff x="6998834" y="9144"/>
            <a:chExt cx="11289665" cy="1027811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998834" y="2022565"/>
              <a:ext cx="7960236" cy="7536049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13274040" y="9144"/>
              <a:ext cx="5013960" cy="2807335"/>
            </a:xfrm>
            <a:custGeom>
              <a:avLst/>
              <a:gdLst/>
              <a:ahLst/>
              <a:cxnLst/>
              <a:rect l="l" t="t" r="r" b="b"/>
              <a:pathLst>
                <a:path w="5013959" h="2807335">
                  <a:moveTo>
                    <a:pt x="5013959" y="0"/>
                  </a:moveTo>
                  <a:lnTo>
                    <a:pt x="0" y="0"/>
                  </a:lnTo>
                  <a:lnTo>
                    <a:pt x="0" y="2807207"/>
                  </a:lnTo>
                  <a:lnTo>
                    <a:pt x="5013959" y="2807207"/>
                  </a:lnTo>
                  <a:lnTo>
                    <a:pt x="5013959" y="0"/>
                  </a:lnTo>
                  <a:close/>
                </a:path>
              </a:pathLst>
            </a:custGeom>
            <a:solidFill>
              <a:srgbClr val="D217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7138904" y="2243327"/>
              <a:ext cx="121920" cy="8044180"/>
            </a:xfrm>
            <a:custGeom>
              <a:avLst/>
              <a:gdLst/>
              <a:ahLst/>
              <a:cxnLst/>
              <a:rect l="l" t="t" r="r" b="b"/>
              <a:pathLst>
                <a:path w="121919" h="8044180">
                  <a:moveTo>
                    <a:pt x="121919" y="0"/>
                  </a:moveTo>
                  <a:lnTo>
                    <a:pt x="0" y="0"/>
                  </a:lnTo>
                  <a:lnTo>
                    <a:pt x="0" y="8043668"/>
                  </a:lnTo>
                  <a:lnTo>
                    <a:pt x="121919" y="8043668"/>
                  </a:lnTo>
                  <a:lnTo>
                    <a:pt x="121919" y="0"/>
                  </a:lnTo>
                  <a:close/>
                </a:path>
              </a:pathLst>
            </a:custGeom>
            <a:solidFill>
              <a:srgbClr val="1D1F1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6" name="object 6"/>
          <p:cNvGrpSpPr/>
          <p:nvPr/>
        </p:nvGrpSpPr>
        <p:grpSpPr>
          <a:xfrm>
            <a:off x="0" y="0"/>
            <a:ext cx="10896600" cy="1762125"/>
            <a:chOff x="0" y="0"/>
            <a:chExt cx="10896600" cy="1762125"/>
          </a:xfrm>
        </p:grpSpPr>
        <p:sp>
          <p:nvSpPr>
            <p:cNvPr id="7" name="object 7"/>
            <p:cNvSpPr/>
            <p:nvPr/>
          </p:nvSpPr>
          <p:spPr>
            <a:xfrm>
              <a:off x="0" y="0"/>
              <a:ext cx="1283335" cy="1762125"/>
            </a:xfrm>
            <a:custGeom>
              <a:avLst/>
              <a:gdLst/>
              <a:ahLst/>
              <a:cxnLst/>
              <a:rect l="l" t="t" r="r" b="b"/>
              <a:pathLst>
                <a:path w="1283335" h="1762125">
                  <a:moveTo>
                    <a:pt x="0" y="1761744"/>
                  </a:moveTo>
                  <a:lnTo>
                    <a:pt x="1283208" y="1761744"/>
                  </a:lnTo>
                  <a:lnTo>
                    <a:pt x="1283208" y="0"/>
                  </a:lnTo>
                  <a:lnTo>
                    <a:pt x="0" y="0"/>
                  </a:lnTo>
                  <a:lnTo>
                    <a:pt x="0" y="1761744"/>
                  </a:lnTo>
                  <a:close/>
                </a:path>
              </a:pathLst>
            </a:custGeom>
            <a:solidFill>
              <a:srgbClr val="D217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27432" y="1030224"/>
              <a:ext cx="10869295" cy="125095"/>
            </a:xfrm>
            <a:custGeom>
              <a:avLst/>
              <a:gdLst/>
              <a:ahLst/>
              <a:cxnLst/>
              <a:rect l="l" t="t" r="r" b="b"/>
              <a:pathLst>
                <a:path w="10869295" h="125094">
                  <a:moveTo>
                    <a:pt x="10869168" y="0"/>
                  </a:moveTo>
                  <a:lnTo>
                    <a:pt x="0" y="0"/>
                  </a:lnTo>
                  <a:lnTo>
                    <a:pt x="0" y="124968"/>
                  </a:lnTo>
                  <a:lnTo>
                    <a:pt x="10869168" y="124968"/>
                  </a:lnTo>
                  <a:lnTo>
                    <a:pt x="10869168" y="0"/>
                  </a:lnTo>
                  <a:close/>
                </a:path>
              </a:pathLst>
            </a:custGeom>
            <a:solidFill>
              <a:srgbClr val="69131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9" name="object 9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4660880" y="0"/>
            <a:ext cx="2484119" cy="2484120"/>
          </a:xfrm>
          <a:prstGeom prst="rect">
            <a:avLst/>
          </a:prstGeom>
        </p:spPr>
      </p:pic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1642617" y="981913"/>
            <a:ext cx="4051300" cy="13665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23010" marR="5080" indent="-1210945">
              <a:lnSpc>
                <a:spcPct val="100000"/>
              </a:lnSpc>
              <a:spcBef>
                <a:spcPts val="95"/>
              </a:spcBef>
              <a:tabLst>
                <a:tab pos="2825750" algn="l"/>
                <a:tab pos="3578225" algn="l"/>
              </a:tabLst>
            </a:pPr>
            <a:r>
              <a:rPr sz="4400" spc="-10" dirty="0">
                <a:solidFill>
                  <a:srgbClr val="000000"/>
                </a:solidFill>
                <a:latin typeface="Bahnschrift"/>
                <a:cs typeface="Bahnschrift"/>
              </a:rPr>
              <a:t>Desar</a:t>
            </a:r>
            <a:r>
              <a:rPr sz="4400" spc="-25" dirty="0">
                <a:solidFill>
                  <a:srgbClr val="000000"/>
                </a:solidFill>
                <a:latin typeface="Bahnschrift"/>
                <a:cs typeface="Bahnschrift"/>
              </a:rPr>
              <a:t>r</a:t>
            </a:r>
            <a:r>
              <a:rPr sz="4400" spc="-5" dirty="0">
                <a:solidFill>
                  <a:srgbClr val="000000"/>
                </a:solidFill>
                <a:latin typeface="Bahnschrift"/>
                <a:cs typeface="Bahnschrift"/>
              </a:rPr>
              <a:t>ollo</a:t>
            </a:r>
            <a:r>
              <a:rPr sz="4400" dirty="0">
                <a:solidFill>
                  <a:srgbClr val="000000"/>
                </a:solidFill>
                <a:latin typeface="Bahnschrift"/>
                <a:cs typeface="Bahnschrift"/>
              </a:rPr>
              <a:t>	</a:t>
            </a:r>
            <a:r>
              <a:rPr sz="4400" spc="-10" dirty="0">
                <a:solidFill>
                  <a:srgbClr val="000000"/>
                </a:solidFill>
                <a:latin typeface="Bahnschrift"/>
                <a:cs typeface="Bahnschrift"/>
              </a:rPr>
              <a:t>d</a:t>
            </a:r>
            <a:r>
              <a:rPr sz="4400" spc="-5" dirty="0">
                <a:solidFill>
                  <a:srgbClr val="000000"/>
                </a:solidFill>
                <a:latin typeface="Bahnschrift"/>
                <a:cs typeface="Bahnschrift"/>
              </a:rPr>
              <a:t>e</a:t>
            </a:r>
            <a:r>
              <a:rPr sz="4400" dirty="0">
                <a:solidFill>
                  <a:srgbClr val="000000"/>
                </a:solidFill>
                <a:latin typeface="Bahnschrift"/>
                <a:cs typeface="Bahnschrift"/>
              </a:rPr>
              <a:t>	</a:t>
            </a:r>
            <a:r>
              <a:rPr sz="4400" spc="-5" dirty="0">
                <a:solidFill>
                  <a:srgbClr val="000000"/>
                </a:solidFill>
                <a:latin typeface="Bahnschrift"/>
                <a:cs typeface="Bahnschrift"/>
              </a:rPr>
              <a:t>la  </a:t>
            </a:r>
            <a:r>
              <a:rPr sz="4400" spc="-10" dirty="0">
                <a:solidFill>
                  <a:srgbClr val="000000"/>
                </a:solidFill>
                <a:latin typeface="Bahnschrift"/>
                <a:cs typeface="Bahnschrift"/>
              </a:rPr>
              <a:t>acción</a:t>
            </a:r>
            <a:endParaRPr sz="4400">
              <a:latin typeface="Bahnschrift"/>
              <a:cs typeface="Bahnschrift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316863" y="2920745"/>
            <a:ext cx="4124960" cy="1771014"/>
          </a:xfrm>
          <a:prstGeom prst="rect">
            <a:avLst/>
          </a:prstGeom>
        </p:spPr>
        <p:txBody>
          <a:bodyPr vert="horz" wrap="square" lIns="0" tIns="80645" rIns="0" bIns="0" rtlCol="0">
            <a:spAutoFit/>
          </a:bodyPr>
          <a:lstStyle/>
          <a:p>
            <a:pPr marL="356870" marR="169545" indent="-344805">
              <a:lnSpc>
                <a:spcPct val="80000"/>
              </a:lnSpc>
              <a:spcBef>
                <a:spcPts val="635"/>
              </a:spcBef>
              <a:buFont typeface="Arial MT"/>
              <a:buChar char="•"/>
              <a:tabLst>
                <a:tab pos="356870" algn="l"/>
                <a:tab pos="357505" algn="l"/>
              </a:tabLst>
            </a:pPr>
            <a:r>
              <a:rPr sz="2200" spc="5" dirty="0">
                <a:latin typeface="Calibri"/>
                <a:cs typeface="Calibri"/>
              </a:rPr>
              <a:t>La </a:t>
            </a:r>
            <a:r>
              <a:rPr sz="2200" dirty="0">
                <a:latin typeface="Calibri"/>
                <a:cs typeface="Calibri"/>
              </a:rPr>
              <a:t>acción </a:t>
            </a:r>
            <a:r>
              <a:rPr sz="2200" spc="-5" dirty="0">
                <a:latin typeface="Calibri"/>
                <a:cs typeface="Calibri"/>
              </a:rPr>
              <a:t>de </a:t>
            </a:r>
            <a:r>
              <a:rPr sz="2200" dirty="0">
                <a:latin typeface="Calibri"/>
                <a:cs typeface="Calibri"/>
              </a:rPr>
              <a:t>la </a:t>
            </a:r>
            <a:r>
              <a:rPr sz="2200" spc="-5" dirty="0">
                <a:latin typeface="Calibri"/>
                <a:cs typeface="Calibri"/>
              </a:rPr>
              <a:t>historia se </a:t>
            </a:r>
            <a:r>
              <a:rPr sz="2200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desarrolla </a:t>
            </a:r>
            <a:r>
              <a:rPr sz="2200" dirty="0">
                <a:latin typeface="Calibri"/>
                <a:cs typeface="Calibri"/>
              </a:rPr>
              <a:t>y se </a:t>
            </a:r>
            <a:r>
              <a:rPr sz="2200" spc="-10" dirty="0">
                <a:latin typeface="Calibri"/>
                <a:cs typeface="Calibri"/>
              </a:rPr>
              <a:t>transforma </a:t>
            </a:r>
            <a:r>
              <a:rPr sz="2200" spc="5" dirty="0">
                <a:latin typeface="Calibri"/>
                <a:cs typeface="Calibri"/>
              </a:rPr>
              <a:t>a </a:t>
            </a:r>
            <a:r>
              <a:rPr sz="2200" spc="10" dirty="0">
                <a:latin typeface="Calibri"/>
                <a:cs typeface="Calibri"/>
              </a:rPr>
              <a:t> </a:t>
            </a:r>
            <a:r>
              <a:rPr sz="2200" spc="-20" dirty="0">
                <a:latin typeface="Calibri"/>
                <a:cs typeface="Calibri"/>
              </a:rPr>
              <a:t>través</a:t>
            </a:r>
            <a:r>
              <a:rPr sz="2200" spc="-1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del</a:t>
            </a:r>
            <a:r>
              <a:rPr sz="2200" spc="-1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tiempo</a:t>
            </a:r>
            <a:r>
              <a:rPr sz="2200" spc="-3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en </a:t>
            </a:r>
            <a:r>
              <a:rPr sz="2200" spc="5" dirty="0">
                <a:latin typeface="Calibri"/>
                <a:cs typeface="Calibri"/>
              </a:rPr>
              <a:t>el</a:t>
            </a:r>
            <a:r>
              <a:rPr sz="2200" spc="-2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espacio.</a:t>
            </a:r>
            <a:endParaRPr sz="2200">
              <a:latin typeface="Calibri"/>
              <a:cs typeface="Calibri"/>
            </a:endParaRPr>
          </a:p>
          <a:p>
            <a:pPr marL="356870" marR="5080" indent="-344805">
              <a:lnSpc>
                <a:spcPct val="80000"/>
              </a:lnSpc>
              <a:spcBef>
                <a:spcPts val="525"/>
              </a:spcBef>
              <a:buFont typeface="Arial MT"/>
              <a:buChar char="•"/>
              <a:tabLst>
                <a:tab pos="421005" algn="l"/>
                <a:tab pos="421640" algn="l"/>
              </a:tabLst>
            </a:pPr>
            <a:r>
              <a:rPr dirty="0"/>
              <a:t>	</a:t>
            </a:r>
            <a:r>
              <a:rPr sz="2200" spc="5" dirty="0">
                <a:latin typeface="Calibri"/>
                <a:cs typeface="Calibri"/>
              </a:rPr>
              <a:t>Las </a:t>
            </a:r>
            <a:r>
              <a:rPr sz="2200" dirty="0">
                <a:latin typeface="Calibri"/>
                <a:cs typeface="Calibri"/>
              </a:rPr>
              <a:t>escenas o </a:t>
            </a:r>
            <a:r>
              <a:rPr sz="2200" spc="-5" dirty="0">
                <a:latin typeface="Calibri"/>
                <a:cs typeface="Calibri"/>
              </a:rPr>
              <a:t>partes que </a:t>
            </a:r>
            <a:r>
              <a:rPr sz="2200" dirty="0">
                <a:latin typeface="Calibri"/>
                <a:cs typeface="Calibri"/>
              </a:rPr>
              <a:t>la </a:t>
            </a:r>
            <a:r>
              <a:rPr sz="2200" spc="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componen</a:t>
            </a:r>
            <a:r>
              <a:rPr sz="2200" spc="-5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se</a:t>
            </a:r>
            <a:r>
              <a:rPr sz="2200" spc="-25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unen </a:t>
            </a:r>
            <a:r>
              <a:rPr sz="2200" dirty="0">
                <a:latin typeface="Calibri"/>
                <a:cs typeface="Calibri"/>
              </a:rPr>
              <a:t>por</a:t>
            </a:r>
            <a:r>
              <a:rPr sz="2200" spc="-5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medio</a:t>
            </a:r>
            <a:r>
              <a:rPr sz="2200" spc="-15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de </a:t>
            </a:r>
            <a:r>
              <a:rPr sz="2200" spc="-48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la</a:t>
            </a:r>
            <a:r>
              <a:rPr sz="2200" spc="-30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narración</a:t>
            </a:r>
            <a:r>
              <a:rPr sz="2200" spc="-5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(el</a:t>
            </a:r>
            <a:r>
              <a:rPr sz="2200" spc="-20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hilo</a:t>
            </a:r>
            <a:r>
              <a:rPr sz="2200" spc="-15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conductor).</a:t>
            </a:r>
            <a:endParaRPr sz="2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324355" y="5366003"/>
            <a:ext cx="3350260" cy="4251960"/>
          </a:xfrm>
          <a:prstGeom prst="rect">
            <a:avLst/>
          </a:prstGeom>
          <a:ln w="76200">
            <a:solidFill>
              <a:srgbClr val="C0504D"/>
            </a:solidFill>
          </a:ln>
        </p:spPr>
        <p:txBody>
          <a:bodyPr vert="horz" wrap="square" lIns="0" tIns="20320" rIns="0" bIns="0" rtlCol="0">
            <a:spAutoFit/>
          </a:bodyPr>
          <a:lstStyle/>
          <a:p>
            <a:pPr marL="433705" marR="875030" indent="-344805">
              <a:lnSpc>
                <a:spcPct val="90000"/>
              </a:lnSpc>
              <a:spcBef>
                <a:spcPts val="160"/>
              </a:spcBef>
              <a:buFont typeface="Arial MT"/>
              <a:buChar char="•"/>
              <a:tabLst>
                <a:tab pos="433705" algn="l"/>
                <a:tab pos="434340" algn="l"/>
              </a:tabLst>
            </a:pPr>
            <a:r>
              <a:rPr sz="3200" spc="-10" dirty="0">
                <a:solidFill>
                  <a:srgbClr val="C0504D"/>
                </a:solidFill>
                <a:latin typeface="Calibri"/>
                <a:cs typeface="Calibri"/>
              </a:rPr>
              <a:t>Mantener</a:t>
            </a:r>
            <a:r>
              <a:rPr sz="3200" spc="-80" dirty="0">
                <a:solidFill>
                  <a:srgbClr val="C0504D"/>
                </a:solidFill>
                <a:latin typeface="Calibri"/>
                <a:cs typeface="Calibri"/>
              </a:rPr>
              <a:t> </a:t>
            </a:r>
            <a:r>
              <a:rPr sz="3200" spc="-5" dirty="0">
                <a:solidFill>
                  <a:srgbClr val="C0504D"/>
                </a:solidFill>
                <a:latin typeface="Calibri"/>
                <a:cs typeface="Calibri"/>
              </a:rPr>
              <a:t>el </a:t>
            </a:r>
            <a:r>
              <a:rPr sz="3200" spc="-710" dirty="0">
                <a:solidFill>
                  <a:srgbClr val="C0504D"/>
                </a:solidFill>
                <a:latin typeface="Calibri"/>
                <a:cs typeface="Calibri"/>
              </a:rPr>
              <a:t> </a:t>
            </a:r>
            <a:r>
              <a:rPr sz="3200" spc="-15" dirty="0">
                <a:solidFill>
                  <a:srgbClr val="C0504D"/>
                </a:solidFill>
                <a:latin typeface="Calibri"/>
                <a:cs typeface="Calibri"/>
              </a:rPr>
              <a:t>interés </a:t>
            </a:r>
            <a:r>
              <a:rPr sz="3200" spc="-10" dirty="0">
                <a:solidFill>
                  <a:srgbClr val="C0504D"/>
                </a:solidFill>
                <a:latin typeface="Calibri"/>
                <a:cs typeface="Calibri"/>
              </a:rPr>
              <a:t>del </a:t>
            </a:r>
            <a:r>
              <a:rPr sz="3200" spc="-5" dirty="0">
                <a:solidFill>
                  <a:srgbClr val="C0504D"/>
                </a:solidFill>
                <a:latin typeface="Calibri"/>
                <a:cs typeface="Calibri"/>
              </a:rPr>
              <a:t> </a:t>
            </a:r>
            <a:r>
              <a:rPr sz="3200" spc="-55" dirty="0">
                <a:solidFill>
                  <a:srgbClr val="C0504D"/>
                </a:solidFill>
                <a:latin typeface="Calibri"/>
                <a:cs typeface="Calibri"/>
              </a:rPr>
              <a:t>lector.</a:t>
            </a:r>
            <a:endParaRPr sz="3200">
              <a:latin typeface="Calibri"/>
              <a:cs typeface="Calibri"/>
            </a:endParaRPr>
          </a:p>
          <a:p>
            <a:pPr marL="433705" marR="987425" indent="-344805">
              <a:lnSpc>
                <a:spcPct val="90000"/>
              </a:lnSpc>
              <a:spcBef>
                <a:spcPts val="770"/>
              </a:spcBef>
              <a:buFont typeface="Arial MT"/>
              <a:buChar char="•"/>
              <a:tabLst>
                <a:tab pos="433705" algn="l"/>
                <a:tab pos="434340" algn="l"/>
              </a:tabLst>
            </a:pPr>
            <a:r>
              <a:rPr sz="3200" spc="-65" dirty="0">
                <a:solidFill>
                  <a:srgbClr val="C0504D"/>
                </a:solidFill>
                <a:latin typeface="Calibri"/>
                <a:cs typeface="Calibri"/>
              </a:rPr>
              <a:t>Tener </a:t>
            </a:r>
            <a:r>
              <a:rPr sz="3200" spc="-5" dirty="0">
                <a:solidFill>
                  <a:srgbClr val="C0504D"/>
                </a:solidFill>
                <a:latin typeface="Calibri"/>
                <a:cs typeface="Calibri"/>
              </a:rPr>
              <a:t>ritmo </a:t>
            </a:r>
            <a:r>
              <a:rPr sz="3200" spc="-710" dirty="0">
                <a:solidFill>
                  <a:srgbClr val="C0504D"/>
                </a:solidFill>
                <a:latin typeface="Calibri"/>
                <a:cs typeface="Calibri"/>
              </a:rPr>
              <a:t> </a:t>
            </a:r>
            <a:r>
              <a:rPr sz="3200" spc="-5" dirty="0">
                <a:solidFill>
                  <a:srgbClr val="C0504D"/>
                </a:solidFill>
                <a:latin typeface="Calibri"/>
                <a:cs typeface="Calibri"/>
              </a:rPr>
              <a:t>dinámico y </a:t>
            </a:r>
            <a:r>
              <a:rPr sz="3200" dirty="0">
                <a:solidFill>
                  <a:srgbClr val="C0504D"/>
                </a:solidFill>
                <a:latin typeface="Calibri"/>
                <a:cs typeface="Calibri"/>
              </a:rPr>
              <a:t> </a:t>
            </a:r>
            <a:r>
              <a:rPr sz="3200" spc="-20" dirty="0">
                <a:solidFill>
                  <a:srgbClr val="C0504D"/>
                </a:solidFill>
                <a:latin typeface="Calibri"/>
                <a:cs typeface="Calibri"/>
              </a:rPr>
              <a:t>progresivo.</a:t>
            </a:r>
            <a:endParaRPr sz="3200">
              <a:latin typeface="Calibri"/>
              <a:cs typeface="Calibri"/>
            </a:endParaRPr>
          </a:p>
          <a:p>
            <a:pPr marL="433705" marR="544195" indent="-344805">
              <a:lnSpc>
                <a:spcPct val="90000"/>
              </a:lnSpc>
              <a:spcBef>
                <a:spcPts val="765"/>
              </a:spcBef>
              <a:buFont typeface="Arial MT"/>
              <a:buChar char="•"/>
              <a:tabLst>
                <a:tab pos="433705" algn="l"/>
                <a:tab pos="434340" algn="l"/>
              </a:tabLst>
            </a:pPr>
            <a:r>
              <a:rPr sz="3200" spc="-5" dirty="0">
                <a:solidFill>
                  <a:srgbClr val="C0504D"/>
                </a:solidFill>
                <a:latin typeface="Calibri"/>
                <a:cs typeface="Calibri"/>
              </a:rPr>
              <a:t>Utilizar</a:t>
            </a:r>
            <a:r>
              <a:rPr sz="3200" spc="-120" dirty="0">
                <a:solidFill>
                  <a:srgbClr val="C0504D"/>
                </a:solidFill>
                <a:latin typeface="Calibri"/>
                <a:cs typeface="Calibri"/>
              </a:rPr>
              <a:t> </a:t>
            </a:r>
            <a:r>
              <a:rPr sz="3200" spc="-15" dirty="0">
                <a:solidFill>
                  <a:srgbClr val="C0504D"/>
                </a:solidFill>
                <a:latin typeface="Calibri"/>
                <a:cs typeface="Calibri"/>
              </a:rPr>
              <a:t>verbos </a:t>
            </a:r>
            <a:r>
              <a:rPr sz="3200" spc="-705" dirty="0">
                <a:solidFill>
                  <a:srgbClr val="C0504D"/>
                </a:solidFill>
                <a:latin typeface="Calibri"/>
                <a:cs typeface="Calibri"/>
              </a:rPr>
              <a:t> </a:t>
            </a:r>
            <a:r>
              <a:rPr sz="3200" spc="-10" dirty="0">
                <a:solidFill>
                  <a:srgbClr val="C0504D"/>
                </a:solidFill>
                <a:latin typeface="Calibri"/>
                <a:cs typeface="Calibri"/>
              </a:rPr>
              <a:t>activos</a:t>
            </a:r>
            <a:r>
              <a:rPr sz="3200" dirty="0">
                <a:solidFill>
                  <a:srgbClr val="C0504D"/>
                </a:solidFill>
                <a:latin typeface="Calibri"/>
                <a:cs typeface="Calibri"/>
              </a:rPr>
              <a:t> </a:t>
            </a:r>
            <a:r>
              <a:rPr sz="3200" spc="-5" dirty="0">
                <a:solidFill>
                  <a:srgbClr val="C0504D"/>
                </a:solidFill>
                <a:latin typeface="Calibri"/>
                <a:cs typeface="Calibri"/>
              </a:rPr>
              <a:t>y</a:t>
            </a:r>
            <a:r>
              <a:rPr sz="3200" spc="-10" dirty="0">
                <a:solidFill>
                  <a:srgbClr val="C0504D"/>
                </a:solidFill>
                <a:latin typeface="Calibri"/>
                <a:cs typeface="Calibri"/>
              </a:rPr>
              <a:t> </a:t>
            </a:r>
            <a:r>
              <a:rPr sz="3200" spc="-15" dirty="0">
                <a:solidFill>
                  <a:srgbClr val="C0504D"/>
                </a:solidFill>
                <a:latin typeface="Calibri"/>
                <a:cs typeface="Calibri"/>
              </a:rPr>
              <a:t>en </a:t>
            </a:r>
            <a:r>
              <a:rPr sz="3200" spc="-10" dirty="0">
                <a:solidFill>
                  <a:srgbClr val="C0504D"/>
                </a:solidFill>
                <a:latin typeface="Calibri"/>
                <a:cs typeface="Calibri"/>
              </a:rPr>
              <a:t> </a:t>
            </a:r>
            <a:r>
              <a:rPr sz="3200" spc="-15" dirty="0">
                <a:solidFill>
                  <a:srgbClr val="C0504D"/>
                </a:solidFill>
                <a:latin typeface="Calibri"/>
                <a:cs typeface="Calibri"/>
              </a:rPr>
              <a:t>movimiento.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969508" y="5366003"/>
            <a:ext cx="5477510" cy="4523740"/>
          </a:xfrm>
          <a:prstGeom prst="rect">
            <a:avLst/>
          </a:prstGeom>
          <a:ln w="76200">
            <a:solidFill>
              <a:srgbClr val="9BBA58"/>
            </a:solidFill>
          </a:ln>
        </p:spPr>
        <p:txBody>
          <a:bodyPr vert="horz" wrap="square" lIns="0" tIns="20320" rIns="0" bIns="0" rtlCol="0">
            <a:spAutoFit/>
          </a:bodyPr>
          <a:lstStyle/>
          <a:p>
            <a:pPr marL="377825" indent="-287020">
              <a:lnSpc>
                <a:spcPct val="100000"/>
              </a:lnSpc>
              <a:spcBef>
                <a:spcPts val="160"/>
              </a:spcBef>
              <a:buFont typeface="Arial MT"/>
              <a:buChar char="•"/>
              <a:tabLst>
                <a:tab pos="378460" algn="l"/>
              </a:tabLst>
            </a:pPr>
            <a:r>
              <a:rPr sz="3200" spc="-10" dirty="0">
                <a:solidFill>
                  <a:srgbClr val="9BBA58"/>
                </a:solidFill>
                <a:latin typeface="Calibri"/>
                <a:cs typeface="Calibri"/>
              </a:rPr>
              <a:t>Combinar</a:t>
            </a:r>
            <a:r>
              <a:rPr sz="3200" spc="20" dirty="0">
                <a:solidFill>
                  <a:srgbClr val="9BBA58"/>
                </a:solidFill>
                <a:latin typeface="Calibri"/>
                <a:cs typeface="Calibri"/>
              </a:rPr>
              <a:t> </a:t>
            </a:r>
            <a:r>
              <a:rPr sz="3200" spc="-5" dirty="0">
                <a:solidFill>
                  <a:srgbClr val="9BBA58"/>
                </a:solidFill>
                <a:latin typeface="Calibri"/>
                <a:cs typeface="Calibri"/>
              </a:rPr>
              <a:t>en</a:t>
            </a:r>
            <a:r>
              <a:rPr sz="3200" dirty="0">
                <a:solidFill>
                  <a:srgbClr val="9BBA58"/>
                </a:solidFill>
                <a:latin typeface="Calibri"/>
                <a:cs typeface="Calibri"/>
              </a:rPr>
              <a:t> </a:t>
            </a:r>
            <a:r>
              <a:rPr sz="3200" spc="-5" dirty="0">
                <a:solidFill>
                  <a:srgbClr val="9BBA58"/>
                </a:solidFill>
                <a:latin typeface="Calibri"/>
                <a:cs typeface="Calibri"/>
              </a:rPr>
              <a:t>el</a:t>
            </a:r>
            <a:r>
              <a:rPr sz="3200" spc="-10" dirty="0">
                <a:solidFill>
                  <a:srgbClr val="9BBA58"/>
                </a:solidFill>
                <a:latin typeface="Calibri"/>
                <a:cs typeface="Calibri"/>
              </a:rPr>
              <a:t> </a:t>
            </a:r>
            <a:r>
              <a:rPr sz="3200" spc="-20" dirty="0">
                <a:solidFill>
                  <a:srgbClr val="9BBA58"/>
                </a:solidFill>
                <a:latin typeface="Calibri"/>
                <a:cs typeface="Calibri"/>
              </a:rPr>
              <a:t>texto</a:t>
            </a:r>
            <a:endParaRPr sz="3200">
              <a:latin typeface="Calibri"/>
              <a:cs typeface="Calibri"/>
            </a:endParaRPr>
          </a:p>
          <a:p>
            <a:pPr marL="377825" marR="365125">
              <a:lnSpc>
                <a:spcPct val="100000"/>
              </a:lnSpc>
            </a:pPr>
            <a:r>
              <a:rPr sz="3200" spc="-5" dirty="0">
                <a:solidFill>
                  <a:srgbClr val="9BBA58"/>
                </a:solidFill>
                <a:latin typeface="Calibri"/>
                <a:cs typeface="Calibri"/>
              </a:rPr>
              <a:t>descripción</a:t>
            </a:r>
            <a:r>
              <a:rPr sz="3200" spc="25" dirty="0">
                <a:solidFill>
                  <a:srgbClr val="9BBA58"/>
                </a:solidFill>
                <a:latin typeface="Calibri"/>
                <a:cs typeface="Calibri"/>
              </a:rPr>
              <a:t> </a:t>
            </a:r>
            <a:r>
              <a:rPr sz="3200" spc="-5" dirty="0">
                <a:solidFill>
                  <a:srgbClr val="9BBA58"/>
                </a:solidFill>
                <a:latin typeface="Calibri"/>
                <a:cs typeface="Calibri"/>
              </a:rPr>
              <a:t>y</a:t>
            </a:r>
            <a:r>
              <a:rPr sz="3200" spc="10" dirty="0">
                <a:solidFill>
                  <a:srgbClr val="9BBA58"/>
                </a:solidFill>
                <a:latin typeface="Calibri"/>
                <a:cs typeface="Calibri"/>
              </a:rPr>
              <a:t> </a:t>
            </a:r>
            <a:r>
              <a:rPr sz="3200" spc="-5" dirty="0">
                <a:solidFill>
                  <a:srgbClr val="9BBA58"/>
                </a:solidFill>
                <a:latin typeface="Calibri"/>
                <a:cs typeface="Calibri"/>
              </a:rPr>
              <a:t>diálogo</a:t>
            </a:r>
            <a:r>
              <a:rPr sz="3200" spc="-15" dirty="0">
                <a:solidFill>
                  <a:srgbClr val="9BBA58"/>
                </a:solidFill>
                <a:latin typeface="Calibri"/>
                <a:cs typeface="Calibri"/>
              </a:rPr>
              <a:t> </a:t>
            </a:r>
            <a:r>
              <a:rPr sz="3200" spc="-20" dirty="0">
                <a:solidFill>
                  <a:srgbClr val="9BBA58"/>
                </a:solidFill>
                <a:latin typeface="Calibri"/>
                <a:cs typeface="Calibri"/>
              </a:rPr>
              <a:t>directo </a:t>
            </a:r>
            <a:r>
              <a:rPr sz="3200" spc="-705" dirty="0">
                <a:solidFill>
                  <a:srgbClr val="9BBA58"/>
                </a:solidFill>
                <a:latin typeface="Calibri"/>
                <a:cs typeface="Calibri"/>
              </a:rPr>
              <a:t> </a:t>
            </a:r>
            <a:r>
              <a:rPr sz="3200" spc="-5" dirty="0">
                <a:solidFill>
                  <a:srgbClr val="9BBA58"/>
                </a:solidFill>
                <a:latin typeface="Calibri"/>
                <a:cs typeface="Calibri"/>
              </a:rPr>
              <a:t>e </a:t>
            </a:r>
            <a:r>
              <a:rPr sz="3200" spc="-15" dirty="0">
                <a:solidFill>
                  <a:srgbClr val="9BBA58"/>
                </a:solidFill>
                <a:latin typeface="Calibri"/>
                <a:cs typeface="Calibri"/>
              </a:rPr>
              <a:t>indirecto.</a:t>
            </a:r>
            <a:endParaRPr sz="32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3150">
              <a:latin typeface="Calibri"/>
              <a:cs typeface="Calibri"/>
            </a:endParaRPr>
          </a:p>
          <a:p>
            <a:pPr marL="377825" marR="1165860" indent="-287020">
              <a:lnSpc>
                <a:spcPct val="100000"/>
              </a:lnSpc>
              <a:buFont typeface="Arial MT"/>
              <a:buChar char="•"/>
              <a:tabLst>
                <a:tab pos="378460" algn="l"/>
              </a:tabLst>
            </a:pPr>
            <a:r>
              <a:rPr sz="3200" spc="-10" dirty="0">
                <a:solidFill>
                  <a:srgbClr val="9BBA58"/>
                </a:solidFill>
                <a:latin typeface="Calibri"/>
                <a:cs typeface="Calibri"/>
              </a:rPr>
              <a:t>Hacer</a:t>
            </a:r>
            <a:r>
              <a:rPr sz="3200" spc="-5" dirty="0">
                <a:solidFill>
                  <a:srgbClr val="9BBA58"/>
                </a:solidFill>
                <a:latin typeface="Calibri"/>
                <a:cs typeface="Calibri"/>
              </a:rPr>
              <a:t> </a:t>
            </a:r>
            <a:r>
              <a:rPr sz="3200" spc="-10" dirty="0">
                <a:solidFill>
                  <a:srgbClr val="9BBA58"/>
                </a:solidFill>
                <a:latin typeface="Calibri"/>
                <a:cs typeface="Calibri"/>
              </a:rPr>
              <a:t>uso</a:t>
            </a:r>
            <a:r>
              <a:rPr sz="3200" spc="5" dirty="0">
                <a:solidFill>
                  <a:srgbClr val="9BBA58"/>
                </a:solidFill>
                <a:latin typeface="Calibri"/>
                <a:cs typeface="Calibri"/>
              </a:rPr>
              <a:t> </a:t>
            </a:r>
            <a:r>
              <a:rPr sz="3200" spc="-10" dirty="0">
                <a:solidFill>
                  <a:srgbClr val="9BBA58"/>
                </a:solidFill>
                <a:latin typeface="Calibri"/>
                <a:cs typeface="Calibri"/>
              </a:rPr>
              <a:t>de</a:t>
            </a:r>
            <a:r>
              <a:rPr sz="3200" dirty="0">
                <a:solidFill>
                  <a:srgbClr val="9BBA58"/>
                </a:solidFill>
                <a:latin typeface="Calibri"/>
                <a:cs typeface="Calibri"/>
              </a:rPr>
              <a:t> </a:t>
            </a:r>
            <a:r>
              <a:rPr sz="3200" spc="-5" dirty="0">
                <a:solidFill>
                  <a:srgbClr val="9BBA58"/>
                </a:solidFill>
                <a:latin typeface="Calibri"/>
                <a:cs typeface="Calibri"/>
              </a:rPr>
              <a:t>las</a:t>
            </a:r>
            <a:r>
              <a:rPr sz="3200" spc="-15" dirty="0">
                <a:solidFill>
                  <a:srgbClr val="9BBA58"/>
                </a:solidFill>
                <a:latin typeface="Calibri"/>
                <a:cs typeface="Calibri"/>
              </a:rPr>
              <a:t> </a:t>
            </a:r>
            <a:r>
              <a:rPr sz="3200" spc="-20" dirty="0">
                <a:solidFill>
                  <a:srgbClr val="9BBA58"/>
                </a:solidFill>
                <a:latin typeface="Calibri"/>
                <a:cs typeface="Calibri"/>
              </a:rPr>
              <a:t>formas </a:t>
            </a:r>
            <a:r>
              <a:rPr sz="3200" spc="-710" dirty="0">
                <a:solidFill>
                  <a:srgbClr val="9BBA58"/>
                </a:solidFill>
                <a:latin typeface="Calibri"/>
                <a:cs typeface="Calibri"/>
              </a:rPr>
              <a:t> </a:t>
            </a:r>
            <a:r>
              <a:rPr sz="3200" spc="-10" dirty="0">
                <a:solidFill>
                  <a:srgbClr val="9BBA58"/>
                </a:solidFill>
                <a:latin typeface="Calibri"/>
                <a:cs typeface="Calibri"/>
              </a:rPr>
              <a:t>verbales</a:t>
            </a:r>
            <a:r>
              <a:rPr sz="3200" spc="-15" dirty="0">
                <a:solidFill>
                  <a:srgbClr val="9BBA58"/>
                </a:solidFill>
                <a:latin typeface="Calibri"/>
                <a:cs typeface="Calibri"/>
              </a:rPr>
              <a:t> </a:t>
            </a:r>
            <a:r>
              <a:rPr sz="3200" spc="-5" dirty="0">
                <a:solidFill>
                  <a:srgbClr val="9BBA58"/>
                </a:solidFill>
                <a:latin typeface="Calibri"/>
                <a:cs typeface="Calibri"/>
              </a:rPr>
              <a:t>y</a:t>
            </a:r>
            <a:r>
              <a:rPr sz="3200" spc="-10" dirty="0">
                <a:solidFill>
                  <a:srgbClr val="9BBA58"/>
                </a:solidFill>
                <a:latin typeface="Calibri"/>
                <a:cs typeface="Calibri"/>
              </a:rPr>
              <a:t> </a:t>
            </a:r>
            <a:r>
              <a:rPr sz="3200" spc="-20" dirty="0">
                <a:solidFill>
                  <a:srgbClr val="9BBA58"/>
                </a:solidFill>
                <a:latin typeface="Calibri"/>
                <a:cs typeface="Calibri"/>
              </a:rPr>
              <a:t>pronombres.</a:t>
            </a:r>
            <a:endParaRPr sz="3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60"/>
              </a:spcBef>
              <a:buClr>
                <a:srgbClr val="9BBA58"/>
              </a:buClr>
              <a:buFont typeface="Arial MT"/>
              <a:buChar char="•"/>
            </a:pPr>
            <a:endParaRPr sz="3100">
              <a:latin typeface="Calibri"/>
              <a:cs typeface="Calibri"/>
            </a:endParaRPr>
          </a:p>
          <a:p>
            <a:pPr marL="377825" marR="488315" indent="-287020">
              <a:lnSpc>
                <a:spcPct val="100000"/>
              </a:lnSpc>
              <a:buFont typeface="Arial MT"/>
              <a:buChar char="•"/>
              <a:tabLst>
                <a:tab pos="378460" algn="l"/>
              </a:tabLst>
            </a:pPr>
            <a:r>
              <a:rPr sz="3200" spc="-10" dirty="0">
                <a:solidFill>
                  <a:srgbClr val="9BBA58"/>
                </a:solidFill>
                <a:latin typeface="Calibri"/>
                <a:cs typeface="Calibri"/>
              </a:rPr>
              <a:t>Expresión</a:t>
            </a:r>
            <a:r>
              <a:rPr sz="3200" spc="20" dirty="0">
                <a:solidFill>
                  <a:srgbClr val="9BBA58"/>
                </a:solidFill>
                <a:latin typeface="Calibri"/>
                <a:cs typeface="Calibri"/>
              </a:rPr>
              <a:t> </a:t>
            </a:r>
            <a:r>
              <a:rPr sz="3200" spc="-5" dirty="0">
                <a:solidFill>
                  <a:srgbClr val="9BBA58"/>
                </a:solidFill>
                <a:latin typeface="Calibri"/>
                <a:cs typeface="Calibri"/>
              </a:rPr>
              <a:t>sencilla,</a:t>
            </a:r>
            <a:r>
              <a:rPr sz="3200" spc="-20" dirty="0">
                <a:solidFill>
                  <a:srgbClr val="9BBA58"/>
                </a:solidFill>
                <a:latin typeface="Calibri"/>
                <a:cs typeface="Calibri"/>
              </a:rPr>
              <a:t> </a:t>
            </a:r>
            <a:r>
              <a:rPr sz="3200" spc="-15" dirty="0">
                <a:solidFill>
                  <a:srgbClr val="9BBA58"/>
                </a:solidFill>
                <a:latin typeface="Calibri"/>
                <a:cs typeface="Calibri"/>
              </a:rPr>
              <a:t>variada</a:t>
            </a:r>
            <a:r>
              <a:rPr sz="3200" spc="35" dirty="0">
                <a:solidFill>
                  <a:srgbClr val="9BBA58"/>
                </a:solidFill>
                <a:latin typeface="Calibri"/>
                <a:cs typeface="Calibri"/>
              </a:rPr>
              <a:t> </a:t>
            </a:r>
            <a:r>
              <a:rPr sz="3200" spc="-5" dirty="0">
                <a:solidFill>
                  <a:srgbClr val="9BBA58"/>
                </a:solidFill>
                <a:latin typeface="Calibri"/>
                <a:cs typeface="Calibri"/>
              </a:rPr>
              <a:t>y </a:t>
            </a:r>
            <a:r>
              <a:rPr sz="3200" spc="-710" dirty="0">
                <a:solidFill>
                  <a:srgbClr val="9BBA58"/>
                </a:solidFill>
                <a:latin typeface="Calibri"/>
                <a:cs typeface="Calibri"/>
              </a:rPr>
              <a:t> </a:t>
            </a:r>
            <a:r>
              <a:rPr sz="3200" dirty="0">
                <a:solidFill>
                  <a:srgbClr val="9BBA58"/>
                </a:solidFill>
                <a:latin typeface="Calibri"/>
                <a:cs typeface="Calibri"/>
              </a:rPr>
              <a:t>fluida.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2397740" y="5567171"/>
            <a:ext cx="4569460" cy="4203700"/>
          </a:xfrm>
          <a:prstGeom prst="rect">
            <a:avLst/>
          </a:prstGeom>
          <a:ln w="76200">
            <a:solidFill>
              <a:srgbClr val="8063A1"/>
            </a:solidFill>
          </a:ln>
        </p:spPr>
        <p:txBody>
          <a:bodyPr vert="horz" wrap="square" lIns="0" tIns="21590" rIns="0" bIns="0" rtlCol="0">
            <a:spAutoFit/>
          </a:bodyPr>
          <a:lstStyle/>
          <a:p>
            <a:pPr marL="379095" marR="817880" indent="-287020">
              <a:lnSpc>
                <a:spcPct val="100000"/>
              </a:lnSpc>
              <a:spcBef>
                <a:spcPts val="170"/>
              </a:spcBef>
              <a:buFont typeface="Arial MT"/>
              <a:buChar char="•"/>
              <a:tabLst>
                <a:tab pos="379730" algn="l"/>
              </a:tabLst>
            </a:pPr>
            <a:r>
              <a:rPr sz="3200" spc="-65" dirty="0">
                <a:solidFill>
                  <a:srgbClr val="8063A1"/>
                </a:solidFill>
                <a:latin typeface="Calibri"/>
                <a:cs typeface="Calibri"/>
              </a:rPr>
              <a:t>Tener</a:t>
            </a:r>
            <a:r>
              <a:rPr sz="3200" spc="-20" dirty="0">
                <a:solidFill>
                  <a:srgbClr val="8063A1"/>
                </a:solidFill>
                <a:latin typeface="Calibri"/>
                <a:cs typeface="Calibri"/>
              </a:rPr>
              <a:t> </a:t>
            </a:r>
            <a:r>
              <a:rPr sz="3200" spc="-5" dirty="0">
                <a:solidFill>
                  <a:srgbClr val="8063A1"/>
                </a:solidFill>
                <a:latin typeface="Calibri"/>
                <a:cs typeface="Calibri"/>
              </a:rPr>
              <a:t>en</a:t>
            </a:r>
            <a:r>
              <a:rPr sz="3200" dirty="0">
                <a:solidFill>
                  <a:srgbClr val="8063A1"/>
                </a:solidFill>
                <a:latin typeface="Calibri"/>
                <a:cs typeface="Calibri"/>
              </a:rPr>
              <a:t> </a:t>
            </a:r>
            <a:r>
              <a:rPr sz="3200" spc="-20" dirty="0">
                <a:solidFill>
                  <a:srgbClr val="8063A1"/>
                </a:solidFill>
                <a:latin typeface="Calibri"/>
                <a:cs typeface="Calibri"/>
              </a:rPr>
              <a:t>cuenta</a:t>
            </a:r>
            <a:r>
              <a:rPr sz="3200" dirty="0">
                <a:solidFill>
                  <a:srgbClr val="8063A1"/>
                </a:solidFill>
                <a:latin typeface="Calibri"/>
                <a:cs typeface="Calibri"/>
              </a:rPr>
              <a:t> </a:t>
            </a:r>
            <a:r>
              <a:rPr sz="3200" spc="-10" dirty="0">
                <a:solidFill>
                  <a:srgbClr val="8063A1"/>
                </a:solidFill>
                <a:latin typeface="Calibri"/>
                <a:cs typeface="Calibri"/>
              </a:rPr>
              <a:t>que </a:t>
            </a:r>
            <a:r>
              <a:rPr sz="3200" spc="-705" dirty="0">
                <a:solidFill>
                  <a:srgbClr val="8063A1"/>
                </a:solidFill>
                <a:latin typeface="Calibri"/>
                <a:cs typeface="Calibri"/>
              </a:rPr>
              <a:t> </a:t>
            </a:r>
            <a:r>
              <a:rPr sz="3200" spc="-5" dirty="0">
                <a:solidFill>
                  <a:srgbClr val="8063A1"/>
                </a:solidFill>
                <a:latin typeface="Calibri"/>
                <a:cs typeface="Calibri"/>
              </a:rPr>
              <a:t>tipo</a:t>
            </a:r>
            <a:r>
              <a:rPr sz="3200" spc="-15" dirty="0">
                <a:solidFill>
                  <a:srgbClr val="8063A1"/>
                </a:solidFill>
                <a:latin typeface="Calibri"/>
                <a:cs typeface="Calibri"/>
              </a:rPr>
              <a:t> </a:t>
            </a:r>
            <a:r>
              <a:rPr sz="3200" spc="-10" dirty="0">
                <a:solidFill>
                  <a:srgbClr val="8063A1"/>
                </a:solidFill>
                <a:latin typeface="Calibri"/>
                <a:cs typeface="Calibri"/>
              </a:rPr>
              <a:t>de</a:t>
            </a:r>
            <a:r>
              <a:rPr sz="3200" dirty="0">
                <a:solidFill>
                  <a:srgbClr val="8063A1"/>
                </a:solidFill>
                <a:latin typeface="Calibri"/>
                <a:cs typeface="Calibri"/>
              </a:rPr>
              <a:t> </a:t>
            </a:r>
            <a:r>
              <a:rPr sz="3200" spc="-20" dirty="0">
                <a:solidFill>
                  <a:srgbClr val="8063A1"/>
                </a:solidFill>
                <a:latin typeface="Calibri"/>
                <a:cs typeface="Calibri"/>
              </a:rPr>
              <a:t>narrador</a:t>
            </a:r>
            <a:r>
              <a:rPr sz="3200" spc="45" dirty="0">
                <a:solidFill>
                  <a:srgbClr val="8063A1"/>
                </a:solidFill>
                <a:latin typeface="Calibri"/>
                <a:cs typeface="Calibri"/>
              </a:rPr>
              <a:t> </a:t>
            </a:r>
            <a:r>
              <a:rPr sz="3200" spc="-10" dirty="0">
                <a:solidFill>
                  <a:srgbClr val="8063A1"/>
                </a:solidFill>
                <a:latin typeface="Calibri"/>
                <a:cs typeface="Calibri"/>
              </a:rPr>
              <a:t>se </a:t>
            </a:r>
            <a:r>
              <a:rPr sz="3200" spc="-5" dirty="0">
                <a:solidFill>
                  <a:srgbClr val="8063A1"/>
                </a:solidFill>
                <a:latin typeface="Calibri"/>
                <a:cs typeface="Calibri"/>
              </a:rPr>
              <a:t> utiliza.</a:t>
            </a:r>
            <a:endParaRPr sz="3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5"/>
              </a:spcBef>
              <a:buClr>
                <a:srgbClr val="8063A1"/>
              </a:buClr>
              <a:buFont typeface="Arial MT"/>
              <a:buChar char="•"/>
            </a:pPr>
            <a:endParaRPr sz="3100">
              <a:latin typeface="Calibri"/>
              <a:cs typeface="Calibri"/>
            </a:endParaRPr>
          </a:p>
          <a:p>
            <a:pPr marL="379095" marR="123825" indent="-287020">
              <a:lnSpc>
                <a:spcPct val="100000"/>
              </a:lnSpc>
              <a:spcBef>
                <a:spcPts val="5"/>
              </a:spcBef>
              <a:buFont typeface="Arial MT"/>
              <a:buChar char="•"/>
              <a:tabLst>
                <a:tab pos="379730" algn="l"/>
              </a:tabLst>
            </a:pPr>
            <a:r>
              <a:rPr sz="3200" spc="-10" dirty="0">
                <a:solidFill>
                  <a:srgbClr val="8063A1"/>
                </a:solidFill>
                <a:latin typeface="Calibri"/>
                <a:cs typeface="Calibri"/>
              </a:rPr>
              <a:t>Los</a:t>
            </a:r>
            <a:r>
              <a:rPr sz="3200" spc="-5" dirty="0">
                <a:solidFill>
                  <a:srgbClr val="8063A1"/>
                </a:solidFill>
                <a:latin typeface="Calibri"/>
                <a:cs typeface="Calibri"/>
              </a:rPr>
              <a:t> </a:t>
            </a:r>
            <a:r>
              <a:rPr sz="3200" spc="-15" dirty="0">
                <a:solidFill>
                  <a:srgbClr val="8063A1"/>
                </a:solidFill>
                <a:latin typeface="Calibri"/>
                <a:cs typeface="Calibri"/>
              </a:rPr>
              <a:t>personajes</a:t>
            </a:r>
            <a:r>
              <a:rPr sz="3200" spc="5" dirty="0">
                <a:solidFill>
                  <a:srgbClr val="8063A1"/>
                </a:solidFill>
                <a:latin typeface="Calibri"/>
                <a:cs typeface="Calibri"/>
              </a:rPr>
              <a:t> </a:t>
            </a:r>
            <a:r>
              <a:rPr sz="3200" spc="-10" dirty="0">
                <a:solidFill>
                  <a:srgbClr val="8063A1"/>
                </a:solidFill>
                <a:latin typeface="Calibri"/>
                <a:cs typeface="Calibri"/>
              </a:rPr>
              <a:t>pueden </a:t>
            </a:r>
            <a:r>
              <a:rPr sz="3200" spc="-5" dirty="0">
                <a:solidFill>
                  <a:srgbClr val="8063A1"/>
                </a:solidFill>
                <a:latin typeface="Calibri"/>
                <a:cs typeface="Calibri"/>
              </a:rPr>
              <a:t> </a:t>
            </a:r>
            <a:r>
              <a:rPr sz="3200" spc="-10" dirty="0">
                <a:solidFill>
                  <a:srgbClr val="8063A1"/>
                </a:solidFill>
                <a:latin typeface="Calibri"/>
                <a:cs typeface="Calibri"/>
              </a:rPr>
              <a:t>ser </a:t>
            </a:r>
            <a:r>
              <a:rPr sz="3200" spc="-20" dirty="0">
                <a:solidFill>
                  <a:srgbClr val="8063A1"/>
                </a:solidFill>
                <a:latin typeface="Calibri"/>
                <a:cs typeface="Calibri"/>
              </a:rPr>
              <a:t>personas</a:t>
            </a:r>
            <a:r>
              <a:rPr sz="3200" spc="15" dirty="0">
                <a:solidFill>
                  <a:srgbClr val="8063A1"/>
                </a:solidFill>
                <a:latin typeface="Calibri"/>
                <a:cs typeface="Calibri"/>
              </a:rPr>
              <a:t> </a:t>
            </a:r>
            <a:r>
              <a:rPr sz="3200" spc="-5" dirty="0">
                <a:solidFill>
                  <a:srgbClr val="8063A1"/>
                </a:solidFill>
                <a:latin typeface="Calibri"/>
                <a:cs typeface="Calibri"/>
              </a:rPr>
              <a:t>o</a:t>
            </a:r>
            <a:r>
              <a:rPr sz="3200" spc="5" dirty="0">
                <a:solidFill>
                  <a:srgbClr val="8063A1"/>
                </a:solidFill>
                <a:latin typeface="Calibri"/>
                <a:cs typeface="Calibri"/>
              </a:rPr>
              <a:t> </a:t>
            </a:r>
            <a:r>
              <a:rPr sz="3200" spc="-5" dirty="0">
                <a:solidFill>
                  <a:srgbClr val="8063A1"/>
                </a:solidFill>
                <a:latin typeface="Calibri"/>
                <a:cs typeface="Calibri"/>
              </a:rPr>
              <a:t>animales, </a:t>
            </a:r>
            <a:r>
              <a:rPr sz="3200" spc="-710" dirty="0">
                <a:solidFill>
                  <a:srgbClr val="8063A1"/>
                </a:solidFill>
                <a:latin typeface="Calibri"/>
                <a:cs typeface="Calibri"/>
              </a:rPr>
              <a:t> </a:t>
            </a:r>
            <a:r>
              <a:rPr sz="3200" spc="-15" dirty="0">
                <a:solidFill>
                  <a:srgbClr val="8063A1"/>
                </a:solidFill>
                <a:latin typeface="Calibri"/>
                <a:cs typeface="Calibri"/>
              </a:rPr>
              <a:t>objetos</a:t>
            </a:r>
            <a:r>
              <a:rPr sz="3200" dirty="0">
                <a:solidFill>
                  <a:srgbClr val="8063A1"/>
                </a:solidFill>
                <a:latin typeface="Calibri"/>
                <a:cs typeface="Calibri"/>
              </a:rPr>
              <a:t> </a:t>
            </a:r>
            <a:r>
              <a:rPr sz="3200" spc="-5" dirty="0">
                <a:solidFill>
                  <a:srgbClr val="8063A1"/>
                </a:solidFill>
                <a:latin typeface="Calibri"/>
                <a:cs typeface="Calibri"/>
              </a:rPr>
              <a:t>o</a:t>
            </a:r>
            <a:r>
              <a:rPr sz="3200" spc="-15" dirty="0">
                <a:solidFill>
                  <a:srgbClr val="8063A1"/>
                </a:solidFill>
                <a:latin typeface="Calibri"/>
                <a:cs typeface="Calibri"/>
              </a:rPr>
              <a:t> </a:t>
            </a:r>
            <a:r>
              <a:rPr sz="3200" spc="-5" dirty="0">
                <a:solidFill>
                  <a:srgbClr val="8063A1"/>
                </a:solidFill>
                <a:latin typeface="Calibri"/>
                <a:cs typeface="Calibri"/>
              </a:rPr>
              <a:t>cualquier</a:t>
            </a:r>
            <a:r>
              <a:rPr sz="3200" spc="10" dirty="0">
                <a:solidFill>
                  <a:srgbClr val="8063A1"/>
                </a:solidFill>
                <a:latin typeface="Calibri"/>
                <a:cs typeface="Calibri"/>
              </a:rPr>
              <a:t> </a:t>
            </a:r>
            <a:r>
              <a:rPr sz="3200" spc="-10" dirty="0">
                <a:solidFill>
                  <a:srgbClr val="8063A1"/>
                </a:solidFill>
                <a:latin typeface="Calibri"/>
                <a:cs typeface="Calibri"/>
              </a:rPr>
              <a:t>ser </a:t>
            </a:r>
            <a:r>
              <a:rPr sz="3200" spc="-5" dirty="0">
                <a:solidFill>
                  <a:srgbClr val="8063A1"/>
                </a:solidFill>
                <a:latin typeface="Calibri"/>
                <a:cs typeface="Calibri"/>
              </a:rPr>
              <a:t> </a:t>
            </a:r>
            <a:r>
              <a:rPr sz="3200" spc="-20" dirty="0">
                <a:solidFill>
                  <a:srgbClr val="8063A1"/>
                </a:solidFill>
                <a:latin typeface="Calibri"/>
                <a:cs typeface="Calibri"/>
              </a:rPr>
              <a:t>antropomorfo.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86029" y="2572968"/>
            <a:ext cx="8164830" cy="6953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3957320" algn="l"/>
                <a:tab pos="4789170" algn="l"/>
                <a:tab pos="6065520" algn="l"/>
              </a:tabLst>
            </a:pPr>
            <a:r>
              <a:rPr sz="4400" spc="-5" dirty="0">
                <a:solidFill>
                  <a:srgbClr val="000000"/>
                </a:solidFill>
                <a:latin typeface="Bahnschrift"/>
                <a:cs typeface="Bahnschrift"/>
              </a:rPr>
              <a:t>Ca</a:t>
            </a:r>
            <a:r>
              <a:rPr sz="4400" spc="-25" dirty="0">
                <a:solidFill>
                  <a:srgbClr val="000000"/>
                </a:solidFill>
                <a:latin typeface="Bahnschrift"/>
                <a:cs typeface="Bahnschrift"/>
              </a:rPr>
              <a:t>r</a:t>
            </a:r>
            <a:r>
              <a:rPr sz="4400" spc="-10" dirty="0">
                <a:solidFill>
                  <a:srgbClr val="000000"/>
                </a:solidFill>
                <a:latin typeface="Bahnschrift"/>
                <a:cs typeface="Bahnschrift"/>
              </a:rPr>
              <a:t>acterística</a:t>
            </a:r>
            <a:r>
              <a:rPr sz="4400" spc="-5" dirty="0">
                <a:solidFill>
                  <a:srgbClr val="000000"/>
                </a:solidFill>
                <a:latin typeface="Bahnschrift"/>
                <a:cs typeface="Bahnschrift"/>
              </a:rPr>
              <a:t>s</a:t>
            </a:r>
            <a:r>
              <a:rPr sz="4400" dirty="0">
                <a:solidFill>
                  <a:srgbClr val="000000"/>
                </a:solidFill>
                <a:latin typeface="Bahnschrift"/>
                <a:cs typeface="Bahnschrift"/>
              </a:rPr>
              <a:t>	</a:t>
            </a:r>
            <a:r>
              <a:rPr sz="4000" dirty="0">
                <a:solidFill>
                  <a:srgbClr val="000000"/>
                </a:solidFill>
                <a:latin typeface="Bahnschrift"/>
                <a:cs typeface="Bahnschrift"/>
              </a:rPr>
              <a:t>del	</a:t>
            </a:r>
            <a:r>
              <a:rPr sz="4000" spc="-15" dirty="0">
                <a:solidFill>
                  <a:srgbClr val="000000"/>
                </a:solidFill>
                <a:latin typeface="Bahnschrift"/>
                <a:cs typeface="Bahnschrift"/>
              </a:rPr>
              <a:t>t</a:t>
            </a:r>
            <a:r>
              <a:rPr sz="4000" spc="-5" dirty="0">
                <a:solidFill>
                  <a:srgbClr val="000000"/>
                </a:solidFill>
                <a:latin typeface="Bahnschrift"/>
                <a:cs typeface="Bahnschrift"/>
              </a:rPr>
              <a:t>ext</a:t>
            </a:r>
            <a:r>
              <a:rPr sz="4000" spc="5" dirty="0">
                <a:solidFill>
                  <a:srgbClr val="000000"/>
                </a:solidFill>
                <a:latin typeface="Bahnschrift"/>
                <a:cs typeface="Bahnschrift"/>
              </a:rPr>
              <a:t>o</a:t>
            </a:r>
            <a:r>
              <a:rPr sz="4000" dirty="0">
                <a:solidFill>
                  <a:srgbClr val="000000"/>
                </a:solidFill>
                <a:latin typeface="Bahnschrift"/>
                <a:cs typeface="Bahnschrift"/>
              </a:rPr>
              <a:t>	</a:t>
            </a:r>
            <a:r>
              <a:rPr sz="4000" spc="5" dirty="0">
                <a:solidFill>
                  <a:srgbClr val="000000"/>
                </a:solidFill>
                <a:latin typeface="Bahnschrift"/>
                <a:cs typeface="Bahnschrift"/>
              </a:rPr>
              <a:t>na</a:t>
            </a:r>
            <a:r>
              <a:rPr sz="4000" spc="-15" dirty="0">
                <a:solidFill>
                  <a:srgbClr val="000000"/>
                </a:solidFill>
                <a:latin typeface="Bahnschrift"/>
                <a:cs typeface="Bahnschrift"/>
              </a:rPr>
              <a:t>r</a:t>
            </a:r>
            <a:r>
              <a:rPr sz="4000" spc="5" dirty="0">
                <a:solidFill>
                  <a:srgbClr val="000000"/>
                </a:solidFill>
                <a:latin typeface="Bahnschrift"/>
                <a:cs typeface="Bahnschrift"/>
              </a:rPr>
              <a:t>ra</a:t>
            </a:r>
            <a:r>
              <a:rPr sz="4000" spc="-20" dirty="0">
                <a:solidFill>
                  <a:srgbClr val="000000"/>
                </a:solidFill>
                <a:latin typeface="Bahnschrift"/>
                <a:cs typeface="Bahnschrift"/>
              </a:rPr>
              <a:t>t</a:t>
            </a:r>
            <a:r>
              <a:rPr sz="4000" dirty="0">
                <a:solidFill>
                  <a:srgbClr val="000000"/>
                </a:solidFill>
                <a:latin typeface="Bahnschrift"/>
                <a:cs typeface="Bahnschrift"/>
              </a:rPr>
              <a:t>i</a:t>
            </a:r>
            <a:r>
              <a:rPr sz="4000" spc="10" dirty="0">
                <a:solidFill>
                  <a:srgbClr val="000000"/>
                </a:solidFill>
                <a:latin typeface="Bahnschrift"/>
                <a:cs typeface="Bahnschrift"/>
              </a:rPr>
              <a:t>v</a:t>
            </a:r>
            <a:r>
              <a:rPr sz="4000" spc="5" dirty="0">
                <a:solidFill>
                  <a:srgbClr val="000000"/>
                </a:solidFill>
                <a:latin typeface="Bahnschrift"/>
                <a:cs typeface="Bahnschrift"/>
              </a:rPr>
              <a:t>o</a:t>
            </a:r>
            <a:endParaRPr sz="4000">
              <a:latin typeface="Bahnschrift"/>
              <a:cs typeface="Bahnschrift"/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16914" y="1853564"/>
            <a:ext cx="2437765" cy="136588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 indent="176530">
              <a:lnSpc>
                <a:spcPct val="100000"/>
              </a:lnSpc>
              <a:spcBef>
                <a:spcPts val="90"/>
              </a:spcBef>
              <a:tabLst>
                <a:tab pos="1645285" algn="l"/>
              </a:tabLst>
            </a:pPr>
            <a:r>
              <a:rPr sz="4400" spc="-5" dirty="0">
                <a:solidFill>
                  <a:srgbClr val="000000"/>
                </a:solidFill>
                <a:latin typeface="Bahnschrift"/>
                <a:cs typeface="Bahnschrift"/>
              </a:rPr>
              <a:t>Tipos	</a:t>
            </a:r>
            <a:r>
              <a:rPr sz="4400" spc="-10" dirty="0">
                <a:solidFill>
                  <a:srgbClr val="000000"/>
                </a:solidFill>
                <a:latin typeface="Bahnschrift"/>
                <a:cs typeface="Bahnschrift"/>
              </a:rPr>
              <a:t>de </a:t>
            </a:r>
            <a:r>
              <a:rPr sz="4400" spc="-5" dirty="0">
                <a:solidFill>
                  <a:srgbClr val="000000"/>
                </a:solidFill>
                <a:latin typeface="Bahnschrift"/>
                <a:cs typeface="Bahnschrift"/>
              </a:rPr>
              <a:t> n</a:t>
            </a:r>
            <a:r>
              <a:rPr sz="4400" spc="-25" dirty="0">
                <a:solidFill>
                  <a:srgbClr val="000000"/>
                </a:solidFill>
                <a:latin typeface="Bahnschrift"/>
                <a:cs typeface="Bahnschrift"/>
              </a:rPr>
              <a:t>a</a:t>
            </a:r>
            <a:r>
              <a:rPr sz="4400" spc="-5" dirty="0">
                <a:solidFill>
                  <a:srgbClr val="000000"/>
                </a:solidFill>
                <a:latin typeface="Bahnschrift"/>
                <a:cs typeface="Bahnschrift"/>
              </a:rPr>
              <a:t>rr</a:t>
            </a:r>
            <a:r>
              <a:rPr sz="4400" spc="-25" dirty="0">
                <a:solidFill>
                  <a:srgbClr val="000000"/>
                </a:solidFill>
                <a:latin typeface="Bahnschrift"/>
                <a:cs typeface="Bahnschrift"/>
              </a:rPr>
              <a:t>a</a:t>
            </a:r>
            <a:r>
              <a:rPr sz="4400" spc="-10" dirty="0">
                <a:solidFill>
                  <a:srgbClr val="000000"/>
                </a:solidFill>
                <a:latin typeface="Bahnschrift"/>
                <a:cs typeface="Bahnschrift"/>
              </a:rPr>
              <a:t>ción</a:t>
            </a:r>
            <a:endParaRPr sz="4400">
              <a:latin typeface="Bahnschrift"/>
              <a:cs typeface="Bahnschrift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43127" y="3401567"/>
            <a:ext cx="2715768" cy="5321808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553967" y="3432047"/>
            <a:ext cx="2810256" cy="5291328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6559295" y="3432047"/>
            <a:ext cx="2584704" cy="5291328"/>
          </a:xfrm>
          <a:prstGeom prst="rect">
            <a:avLst/>
          </a:prstGeom>
        </p:spPr>
      </p:pic>
      <p:sp>
        <p:nvSpPr>
          <p:cNvPr id="6" name="object 6"/>
          <p:cNvSpPr txBox="1"/>
          <p:nvPr/>
        </p:nvSpPr>
        <p:spPr>
          <a:xfrm>
            <a:off x="10915015" y="4249292"/>
            <a:ext cx="4189095" cy="404876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485140" marR="477520" algn="ctr">
              <a:lnSpc>
                <a:spcPct val="100000"/>
              </a:lnSpc>
              <a:spcBef>
                <a:spcPts val="90"/>
              </a:spcBef>
            </a:pPr>
            <a:r>
              <a:rPr sz="4400" b="1" spc="-5" dirty="0">
                <a:latin typeface="Calibri"/>
                <a:cs typeface="Calibri"/>
              </a:rPr>
              <a:t>Imaginación</a:t>
            </a:r>
            <a:r>
              <a:rPr sz="4400" b="1" spc="-70" dirty="0">
                <a:latin typeface="Calibri"/>
                <a:cs typeface="Calibri"/>
              </a:rPr>
              <a:t> </a:t>
            </a:r>
            <a:r>
              <a:rPr sz="4400" b="1" spc="-5" dirty="0">
                <a:latin typeface="Calibri"/>
                <a:cs typeface="Calibri"/>
              </a:rPr>
              <a:t>y </a:t>
            </a:r>
            <a:r>
              <a:rPr sz="4400" b="1" spc="-980" dirty="0">
                <a:latin typeface="Calibri"/>
                <a:cs typeface="Calibri"/>
              </a:rPr>
              <a:t> </a:t>
            </a:r>
            <a:r>
              <a:rPr sz="4400" b="1" spc="-30" dirty="0">
                <a:latin typeface="Calibri"/>
                <a:cs typeface="Calibri"/>
              </a:rPr>
              <a:t>fantasía</a:t>
            </a:r>
            <a:endParaRPr sz="4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4300">
              <a:latin typeface="Calibri"/>
              <a:cs typeface="Calibri"/>
            </a:endParaRPr>
          </a:p>
          <a:p>
            <a:pPr marL="12700" marR="5080" algn="ctr">
              <a:lnSpc>
                <a:spcPct val="100000"/>
              </a:lnSpc>
            </a:pPr>
            <a:r>
              <a:rPr sz="4400" spc="-15" dirty="0">
                <a:latin typeface="Calibri"/>
                <a:cs typeface="Calibri"/>
              </a:rPr>
              <a:t>Novelas idealistas, </a:t>
            </a:r>
            <a:r>
              <a:rPr sz="4400" spc="-980" dirty="0">
                <a:latin typeface="Calibri"/>
                <a:cs typeface="Calibri"/>
              </a:rPr>
              <a:t> </a:t>
            </a:r>
            <a:r>
              <a:rPr sz="4400" spc="-30" dirty="0">
                <a:latin typeface="Calibri"/>
                <a:cs typeface="Calibri"/>
              </a:rPr>
              <a:t>fantásticas, </a:t>
            </a:r>
            <a:r>
              <a:rPr sz="4400" spc="-25" dirty="0">
                <a:latin typeface="Calibri"/>
                <a:cs typeface="Calibri"/>
              </a:rPr>
              <a:t> </a:t>
            </a:r>
            <a:r>
              <a:rPr sz="4400" spc="-15" dirty="0">
                <a:latin typeface="Calibri"/>
                <a:cs typeface="Calibri"/>
              </a:rPr>
              <a:t>futuristas...</a:t>
            </a:r>
            <a:endParaRPr sz="4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1639550" y="3964940"/>
            <a:ext cx="2477135" cy="4533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800" b="1" dirty="0">
                <a:solidFill>
                  <a:srgbClr val="000000"/>
                </a:solidFill>
                <a:latin typeface="Calibri"/>
                <a:cs typeface="Calibri"/>
              </a:rPr>
              <a:t>Hechos</a:t>
            </a:r>
            <a:r>
              <a:rPr sz="2800" b="1" spc="-8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2800" b="1" spc="-5" dirty="0">
                <a:solidFill>
                  <a:srgbClr val="000000"/>
                </a:solidFill>
                <a:latin typeface="Calibri"/>
                <a:cs typeface="Calibri"/>
              </a:rPr>
              <a:t>externos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1285981" y="4818634"/>
            <a:ext cx="3089275" cy="8801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sz="2800" spc="-5" dirty="0">
                <a:latin typeface="Calibri"/>
                <a:cs typeface="Calibri"/>
              </a:rPr>
              <a:t>Novelas de </a:t>
            </a:r>
            <a:r>
              <a:rPr sz="2800" dirty="0">
                <a:latin typeface="Calibri"/>
                <a:cs typeface="Calibri"/>
              </a:rPr>
              <a:t>viaje, </a:t>
            </a:r>
            <a:r>
              <a:rPr sz="2800" spc="5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científicas,</a:t>
            </a:r>
            <a:r>
              <a:rPr sz="2800" spc="-5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crónicas...</a:t>
            </a:r>
            <a:endParaRPr sz="2800">
              <a:latin typeface="Calibri"/>
              <a:cs typeface="Calibri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20952" y="3773423"/>
            <a:ext cx="2740152" cy="4809744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776215" y="3773423"/>
            <a:ext cx="2816351" cy="4809744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8171688" y="3773423"/>
            <a:ext cx="2673096" cy="4809744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010159" y="2352309"/>
            <a:ext cx="3413095" cy="583641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4200632" y="0"/>
            <a:ext cx="3014980" cy="3386454"/>
          </a:xfrm>
          <a:prstGeom prst="rect">
            <a:avLst/>
          </a:prstGeom>
          <a:solidFill>
            <a:srgbClr val="A71C18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2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2750">
              <a:latin typeface="Times New Roman"/>
              <a:cs typeface="Times New Roman"/>
            </a:endParaRPr>
          </a:p>
          <a:p>
            <a:pPr marL="523240" marR="73660">
              <a:lnSpc>
                <a:spcPct val="100000"/>
              </a:lnSpc>
            </a:pPr>
            <a:r>
              <a:rPr sz="2800" spc="-35" dirty="0">
                <a:solidFill>
                  <a:srgbClr val="F1F1F1"/>
                </a:solidFill>
                <a:latin typeface="Calibri"/>
                <a:cs typeface="Calibri"/>
              </a:rPr>
              <a:t>C</a:t>
            </a:r>
            <a:r>
              <a:rPr sz="2800" spc="-10" dirty="0">
                <a:solidFill>
                  <a:srgbClr val="F1F1F1"/>
                </a:solidFill>
                <a:latin typeface="Calibri"/>
                <a:cs typeface="Calibri"/>
              </a:rPr>
              <a:t>O</a:t>
            </a:r>
            <a:r>
              <a:rPr sz="2800" dirty="0">
                <a:solidFill>
                  <a:srgbClr val="F1F1F1"/>
                </a:solidFill>
                <a:latin typeface="Calibri"/>
                <a:cs typeface="Calibri"/>
              </a:rPr>
              <a:t>MUNI</a:t>
            </a:r>
            <a:r>
              <a:rPr sz="2800" spc="-15" dirty="0">
                <a:solidFill>
                  <a:srgbClr val="F1F1F1"/>
                </a:solidFill>
                <a:latin typeface="Calibri"/>
                <a:cs typeface="Calibri"/>
              </a:rPr>
              <a:t>C</a:t>
            </a:r>
            <a:r>
              <a:rPr sz="2800" spc="-20" dirty="0">
                <a:solidFill>
                  <a:srgbClr val="F1F1F1"/>
                </a:solidFill>
                <a:latin typeface="Calibri"/>
                <a:cs typeface="Calibri"/>
              </a:rPr>
              <a:t>A</a:t>
            </a:r>
            <a:r>
              <a:rPr sz="2800" spc="-10" dirty="0">
                <a:solidFill>
                  <a:srgbClr val="F1F1F1"/>
                </a:solidFill>
                <a:latin typeface="Calibri"/>
                <a:cs typeface="Calibri"/>
              </a:rPr>
              <a:t>C</a:t>
            </a:r>
            <a:r>
              <a:rPr sz="2800" spc="-15" dirty="0">
                <a:solidFill>
                  <a:srgbClr val="F1F1F1"/>
                </a:solidFill>
                <a:latin typeface="Calibri"/>
                <a:cs typeface="Calibri"/>
              </a:rPr>
              <a:t>IÓ</a:t>
            </a:r>
            <a:r>
              <a:rPr sz="2800" dirty="0">
                <a:solidFill>
                  <a:srgbClr val="F1F1F1"/>
                </a:solidFill>
                <a:latin typeface="Calibri"/>
                <a:cs typeface="Calibri"/>
              </a:rPr>
              <a:t>N  </a:t>
            </a:r>
            <a:r>
              <a:rPr sz="2800" spc="-40" dirty="0">
                <a:solidFill>
                  <a:srgbClr val="F1F1F1"/>
                </a:solidFill>
                <a:latin typeface="Calibri"/>
                <a:cs typeface="Calibri"/>
              </a:rPr>
              <a:t>ESCRITA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subTitle" idx="4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707390">
              <a:lnSpc>
                <a:spcPct val="100000"/>
              </a:lnSpc>
              <a:spcBef>
                <a:spcPts val="100"/>
              </a:spcBef>
            </a:pPr>
            <a:r>
              <a:rPr spc="-65" dirty="0"/>
              <a:t>CATEGORÍAS</a:t>
            </a:r>
            <a:r>
              <a:rPr spc="-70" dirty="0"/>
              <a:t> </a:t>
            </a:r>
            <a:r>
              <a:rPr spc="-50" dirty="0"/>
              <a:t>GRAMATICALES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378966" y="4031361"/>
            <a:ext cx="3375660" cy="216090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73025">
              <a:lnSpc>
                <a:spcPct val="100000"/>
              </a:lnSpc>
              <a:spcBef>
                <a:spcPts val="105"/>
              </a:spcBef>
            </a:pPr>
            <a:r>
              <a:rPr sz="2800" b="1" spc="-5" dirty="0">
                <a:latin typeface="Calibri"/>
                <a:cs typeface="Calibri"/>
              </a:rPr>
              <a:t>Motivaciones</a:t>
            </a:r>
            <a:r>
              <a:rPr sz="2800" b="1" spc="-90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internas</a:t>
            </a:r>
            <a:endParaRPr sz="28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2750">
              <a:latin typeface="Calibri"/>
              <a:cs typeface="Calibri"/>
            </a:endParaRPr>
          </a:p>
          <a:p>
            <a:pPr marL="12700" marR="328930">
              <a:lnSpc>
                <a:spcPct val="100000"/>
              </a:lnSpc>
            </a:pPr>
            <a:r>
              <a:rPr sz="2800" spc="-5" dirty="0">
                <a:latin typeface="Calibri"/>
                <a:cs typeface="Calibri"/>
              </a:rPr>
              <a:t>Novelas</a:t>
            </a:r>
            <a:r>
              <a:rPr sz="2800" spc="-9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psicológicas, </a:t>
            </a:r>
            <a:r>
              <a:rPr sz="2800" spc="-615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de </a:t>
            </a:r>
            <a:r>
              <a:rPr sz="2800" spc="-10" dirty="0">
                <a:latin typeface="Calibri"/>
                <a:cs typeface="Calibri"/>
              </a:rPr>
              <a:t>sentimiento </a:t>
            </a:r>
            <a:r>
              <a:rPr sz="2800" spc="-5" dirty="0">
                <a:latin typeface="Calibri"/>
                <a:cs typeface="Calibri"/>
              </a:rPr>
              <a:t> amoroso...</a:t>
            </a:r>
            <a:endParaRPr sz="2800">
              <a:latin typeface="Calibri"/>
              <a:cs typeface="Calibri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916423" y="4002023"/>
            <a:ext cx="3218687" cy="5891784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360664" y="4020311"/>
            <a:ext cx="3218687" cy="5913120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1804904" y="4020311"/>
            <a:ext cx="3409224" cy="5932450"/>
          </a:xfrm>
          <a:prstGeom prst="rect">
            <a:avLst/>
          </a:prstGeom>
        </p:spPr>
      </p:pic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391464" y="2171776"/>
            <a:ext cx="4648200" cy="6953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1469390" algn="l"/>
                <a:tab pos="2221865" algn="l"/>
              </a:tabLst>
            </a:pPr>
            <a:r>
              <a:rPr sz="4400" spc="-5" dirty="0">
                <a:solidFill>
                  <a:srgbClr val="000000"/>
                </a:solidFill>
                <a:latin typeface="Bahnschrift"/>
                <a:cs typeface="Bahnschrift"/>
              </a:rPr>
              <a:t>Tipos	</a:t>
            </a:r>
            <a:r>
              <a:rPr sz="4400" spc="-10" dirty="0">
                <a:solidFill>
                  <a:srgbClr val="000000"/>
                </a:solidFill>
                <a:latin typeface="Bahnschrift"/>
                <a:cs typeface="Bahnschrift"/>
              </a:rPr>
              <a:t>de	narración</a:t>
            </a:r>
            <a:endParaRPr sz="4400">
              <a:latin typeface="Bahnschrift"/>
              <a:cs typeface="Bahnschrift"/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818184" y="1853564"/>
            <a:ext cx="5264150" cy="6953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  <a:tabLst>
                <a:tab pos="3185795" algn="l"/>
              </a:tabLst>
            </a:pPr>
            <a:r>
              <a:rPr sz="4400" spc="-5" dirty="0">
                <a:solidFill>
                  <a:srgbClr val="000000"/>
                </a:solidFill>
                <a:latin typeface="Bahnschrift"/>
                <a:cs typeface="Bahnschrift"/>
              </a:rPr>
              <a:t>Audiovisual,	</a:t>
            </a:r>
            <a:r>
              <a:rPr sz="4400" spc="-10" dirty="0">
                <a:solidFill>
                  <a:srgbClr val="000000"/>
                </a:solidFill>
                <a:latin typeface="Bahnschrift"/>
                <a:cs typeface="Bahnschrift"/>
              </a:rPr>
              <a:t>“Violeta”</a:t>
            </a:r>
            <a:endParaRPr sz="4400">
              <a:latin typeface="Bahnschrift"/>
              <a:cs typeface="Bahnschrift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224528" y="3078479"/>
            <a:ext cx="7272528" cy="5455920"/>
          </a:xfrm>
          <a:prstGeom prst="rect">
            <a:avLst/>
          </a:prstGeom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089903" y="2267711"/>
            <a:ext cx="4885944" cy="4658806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831594" y="1342770"/>
            <a:ext cx="1753870" cy="4533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800" b="1" spc="-5" dirty="0">
                <a:solidFill>
                  <a:srgbClr val="000000"/>
                </a:solidFill>
                <a:latin typeface="Calibri"/>
                <a:cs typeface="Calibri"/>
              </a:rPr>
              <a:t>ASISTENCIA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6310629" y="7595437"/>
            <a:ext cx="4809490" cy="13684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8800" spc="-145" dirty="0">
                <a:solidFill>
                  <a:srgbClr val="1F487C"/>
                </a:solidFill>
                <a:latin typeface="Times New Roman"/>
                <a:cs typeface="Times New Roman"/>
              </a:rPr>
              <a:t>GRACIAS</a:t>
            </a:r>
            <a:endParaRPr sz="88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40536" y="2935286"/>
            <a:ext cx="6045581" cy="7346950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4651628" y="4854955"/>
            <a:ext cx="1411605" cy="5619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2110"/>
              </a:lnSpc>
              <a:spcBef>
                <a:spcPts val="100"/>
              </a:spcBef>
            </a:pPr>
            <a:r>
              <a:rPr sz="1800" spc="-5" dirty="0">
                <a:latin typeface="Bahnschrift"/>
                <a:cs typeface="Bahnschrift"/>
              </a:rPr>
              <a:t>JORNADA</a:t>
            </a:r>
            <a:endParaRPr sz="1800">
              <a:latin typeface="Bahnschrift"/>
              <a:cs typeface="Bahnschrift"/>
            </a:endParaRPr>
          </a:p>
          <a:p>
            <a:pPr marL="12700">
              <a:lnSpc>
                <a:spcPts val="2110"/>
              </a:lnSpc>
            </a:pPr>
            <a:r>
              <a:rPr sz="1800" spc="-5" dirty="0">
                <a:latin typeface="Bahnschrift"/>
                <a:cs typeface="Bahnschrift"/>
              </a:rPr>
              <a:t>DE</a:t>
            </a:r>
            <a:r>
              <a:rPr sz="1800" spc="155" dirty="0">
                <a:latin typeface="Bahnschrift"/>
                <a:cs typeface="Bahnschrift"/>
              </a:rPr>
              <a:t> </a:t>
            </a:r>
            <a:r>
              <a:rPr sz="1800" spc="-5" dirty="0">
                <a:latin typeface="Bahnschrift"/>
                <a:cs typeface="Bahnschrift"/>
              </a:rPr>
              <a:t>LA</a:t>
            </a:r>
            <a:r>
              <a:rPr sz="1800" spc="150" dirty="0">
                <a:latin typeface="Bahnschrift"/>
                <a:cs typeface="Bahnschrift"/>
              </a:rPr>
              <a:t> </a:t>
            </a:r>
            <a:r>
              <a:rPr sz="1800" spc="-5" dirty="0">
                <a:latin typeface="Bahnschrift"/>
                <a:cs typeface="Bahnschrift"/>
              </a:rPr>
              <a:t>TARDE</a:t>
            </a:r>
            <a:endParaRPr sz="1800">
              <a:latin typeface="Bahnschrift"/>
              <a:cs typeface="Bahnschrift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9563861" y="5988507"/>
            <a:ext cx="5482590" cy="340867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indent="719455">
              <a:lnSpc>
                <a:spcPct val="100000"/>
              </a:lnSpc>
              <a:spcBef>
                <a:spcPts val="105"/>
              </a:spcBef>
              <a:tabLst>
                <a:tab pos="1385570" algn="l"/>
                <a:tab pos="2732405" algn="l"/>
              </a:tabLst>
            </a:pPr>
            <a:r>
              <a:rPr sz="7100" spc="-10" dirty="0">
                <a:latin typeface="Bahnschrift"/>
                <a:cs typeface="Bahnschrift"/>
              </a:rPr>
              <a:t>JORNADA </a:t>
            </a:r>
            <a:r>
              <a:rPr sz="7100" spc="-5" dirty="0">
                <a:latin typeface="Bahnschrift"/>
                <a:cs typeface="Bahnschrift"/>
              </a:rPr>
              <a:t> D</a:t>
            </a:r>
            <a:r>
              <a:rPr sz="7100" dirty="0">
                <a:latin typeface="Bahnschrift"/>
                <a:cs typeface="Bahnschrift"/>
              </a:rPr>
              <a:t>E	</a:t>
            </a:r>
            <a:r>
              <a:rPr sz="7100" spc="-5" dirty="0">
                <a:latin typeface="Bahnschrift"/>
                <a:cs typeface="Bahnschrift"/>
              </a:rPr>
              <a:t>L</a:t>
            </a:r>
            <a:r>
              <a:rPr sz="7100" dirty="0">
                <a:latin typeface="Bahnschrift"/>
                <a:cs typeface="Bahnschrift"/>
              </a:rPr>
              <a:t>A	</a:t>
            </a:r>
            <a:r>
              <a:rPr sz="7100" spc="-5" dirty="0">
                <a:latin typeface="Bahnschrift"/>
                <a:cs typeface="Bahnschrift"/>
              </a:rPr>
              <a:t>TARDE</a:t>
            </a:r>
            <a:endParaRPr sz="7100">
              <a:latin typeface="Bahnschrift"/>
              <a:cs typeface="Bahnschrift"/>
            </a:endParaRPr>
          </a:p>
          <a:p>
            <a:pPr marL="4445" algn="ctr">
              <a:lnSpc>
                <a:spcPts val="9595"/>
              </a:lnSpc>
              <a:tabLst>
                <a:tab pos="803275" algn="l"/>
                <a:tab pos="1732280" algn="l"/>
                <a:tab pos="2526030" algn="l"/>
              </a:tabLst>
            </a:pPr>
            <a:r>
              <a:rPr sz="8000" spc="-5" dirty="0">
                <a:latin typeface="Bahnschrift"/>
                <a:cs typeface="Bahnschrift"/>
              </a:rPr>
              <a:t>2	A	6	pm</a:t>
            </a:r>
            <a:endParaRPr sz="8000">
              <a:latin typeface="Bahnschrift"/>
              <a:cs typeface="Bahnschrift"/>
            </a:endParaRP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36440" y="4937582"/>
            <a:ext cx="6737350" cy="271018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 marR="5080" indent="551180">
              <a:lnSpc>
                <a:spcPct val="100000"/>
              </a:lnSpc>
              <a:spcBef>
                <a:spcPts val="110"/>
              </a:spcBef>
              <a:tabLst>
                <a:tab pos="4777105" algn="l"/>
              </a:tabLst>
            </a:pPr>
            <a:r>
              <a:rPr sz="8800" spc="5" dirty="0">
                <a:solidFill>
                  <a:srgbClr val="000000"/>
                </a:solidFill>
                <a:latin typeface="Bahnschrift"/>
                <a:cs typeface="Bahnschrift"/>
              </a:rPr>
              <a:t>SIGNOS	</a:t>
            </a:r>
            <a:r>
              <a:rPr sz="8800" dirty="0">
                <a:solidFill>
                  <a:srgbClr val="000000"/>
                </a:solidFill>
                <a:latin typeface="Bahnschrift"/>
                <a:cs typeface="Bahnschrift"/>
              </a:rPr>
              <a:t>DE </a:t>
            </a:r>
            <a:r>
              <a:rPr sz="8800" spc="5" dirty="0">
                <a:solidFill>
                  <a:srgbClr val="000000"/>
                </a:solidFill>
                <a:latin typeface="Bahnschrift"/>
                <a:cs typeface="Bahnschrift"/>
              </a:rPr>
              <a:t> P</a:t>
            </a:r>
            <a:r>
              <a:rPr sz="8800" spc="-20" dirty="0">
                <a:solidFill>
                  <a:srgbClr val="000000"/>
                </a:solidFill>
                <a:latin typeface="Bahnschrift"/>
                <a:cs typeface="Bahnschrift"/>
              </a:rPr>
              <a:t>U</a:t>
            </a:r>
            <a:r>
              <a:rPr sz="8800" dirty="0">
                <a:solidFill>
                  <a:srgbClr val="000000"/>
                </a:solidFill>
                <a:latin typeface="Bahnschrift"/>
                <a:cs typeface="Bahnschrift"/>
              </a:rPr>
              <a:t>NTUACIÓN</a:t>
            </a:r>
            <a:endParaRPr sz="8800">
              <a:latin typeface="Bahnschrift"/>
              <a:cs typeface="Bahnschrift"/>
            </a:endParaRP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71856" y="1972054"/>
            <a:ext cx="12429744" cy="8293608"/>
          </a:xfrm>
          <a:prstGeom prst="rect">
            <a:avLst/>
          </a:prstGeom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36055" y="7824216"/>
            <a:ext cx="2597322" cy="2300040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9890759" y="3057144"/>
            <a:ext cx="4599432" cy="4172711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398776" y="3496055"/>
            <a:ext cx="5108448" cy="3355848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8371458" y="3101797"/>
            <a:ext cx="466725" cy="36842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000" dirty="0">
                <a:latin typeface="Calibri"/>
                <a:cs typeface="Calibri"/>
              </a:rPr>
              <a:t>A</a:t>
            </a:r>
            <a:endParaRPr sz="60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590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  <a:spcBef>
                <a:spcPts val="5"/>
              </a:spcBef>
            </a:pPr>
            <a:r>
              <a:rPr sz="6000" dirty="0">
                <a:latin typeface="Calibri"/>
                <a:cs typeface="Calibri"/>
              </a:rPr>
              <a:t>L </a:t>
            </a:r>
            <a:r>
              <a:rPr sz="6000" spc="-1345" dirty="0">
                <a:latin typeface="Calibri"/>
                <a:cs typeface="Calibri"/>
              </a:rPr>
              <a:t> </a:t>
            </a:r>
            <a:r>
              <a:rPr sz="6000" dirty="0">
                <a:latin typeface="Calibri"/>
                <a:cs typeface="Calibri"/>
              </a:rPr>
              <a:t>A</a:t>
            </a:r>
            <a:endParaRPr sz="6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95656" y="2371342"/>
            <a:ext cx="15816071" cy="7812023"/>
          </a:xfrm>
          <a:prstGeom prst="rect">
            <a:avLst/>
          </a:prstGeom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43127" y="3294886"/>
            <a:ext cx="16090721" cy="6876288"/>
          </a:xfrm>
          <a:prstGeom prst="rect">
            <a:avLst/>
          </a:prstGeom>
        </p:spPr>
      </p:pic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429255" y="1374647"/>
            <a:ext cx="5358765" cy="914400"/>
          </a:xfrm>
          <a:custGeom>
            <a:avLst/>
            <a:gdLst/>
            <a:ahLst/>
            <a:cxnLst/>
            <a:rect l="l" t="t" r="r" b="b"/>
            <a:pathLst>
              <a:path w="5358765" h="914400">
                <a:moveTo>
                  <a:pt x="0" y="152400"/>
                </a:moveTo>
                <a:lnTo>
                  <a:pt x="7766" y="104217"/>
                </a:lnTo>
                <a:lnTo>
                  <a:pt x="29394" y="62380"/>
                </a:lnTo>
                <a:lnTo>
                  <a:pt x="62380" y="29394"/>
                </a:lnTo>
                <a:lnTo>
                  <a:pt x="104217" y="7766"/>
                </a:lnTo>
                <a:lnTo>
                  <a:pt x="152400" y="0"/>
                </a:lnTo>
                <a:lnTo>
                  <a:pt x="5205984" y="0"/>
                </a:lnTo>
                <a:lnTo>
                  <a:pt x="5254166" y="7766"/>
                </a:lnTo>
                <a:lnTo>
                  <a:pt x="5296003" y="29394"/>
                </a:lnTo>
                <a:lnTo>
                  <a:pt x="5328989" y="62380"/>
                </a:lnTo>
                <a:lnTo>
                  <a:pt x="5350617" y="104217"/>
                </a:lnTo>
                <a:lnTo>
                  <a:pt x="5358384" y="152400"/>
                </a:lnTo>
                <a:lnTo>
                  <a:pt x="5358384" y="762000"/>
                </a:lnTo>
                <a:lnTo>
                  <a:pt x="5350617" y="810182"/>
                </a:lnTo>
                <a:lnTo>
                  <a:pt x="5328989" y="852019"/>
                </a:lnTo>
                <a:lnTo>
                  <a:pt x="5296003" y="885005"/>
                </a:lnTo>
                <a:lnTo>
                  <a:pt x="5254166" y="906633"/>
                </a:lnTo>
                <a:lnTo>
                  <a:pt x="5205984" y="914400"/>
                </a:lnTo>
                <a:lnTo>
                  <a:pt x="152400" y="914400"/>
                </a:lnTo>
                <a:lnTo>
                  <a:pt x="104217" y="906633"/>
                </a:lnTo>
                <a:lnTo>
                  <a:pt x="62380" y="885005"/>
                </a:lnTo>
                <a:lnTo>
                  <a:pt x="29394" y="852019"/>
                </a:lnTo>
                <a:lnTo>
                  <a:pt x="7766" y="810182"/>
                </a:lnTo>
                <a:lnTo>
                  <a:pt x="0" y="762000"/>
                </a:lnTo>
                <a:lnTo>
                  <a:pt x="0" y="152400"/>
                </a:lnTo>
                <a:close/>
              </a:path>
            </a:pathLst>
          </a:custGeom>
          <a:ln w="24384">
            <a:solidFill>
              <a:srgbClr val="C0504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163061" y="1583181"/>
            <a:ext cx="3891279" cy="4533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800" b="1" spc="-5" dirty="0">
                <a:solidFill>
                  <a:srgbClr val="000000"/>
                </a:solidFill>
                <a:latin typeface="Calibri"/>
                <a:cs typeface="Calibri"/>
              </a:rPr>
              <a:t>La</a:t>
            </a:r>
            <a:r>
              <a:rPr sz="2800" b="1" spc="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2800" b="1" spc="-5" dirty="0">
                <a:solidFill>
                  <a:srgbClr val="000000"/>
                </a:solidFill>
                <a:latin typeface="Calibri"/>
                <a:cs typeface="Calibri"/>
              </a:rPr>
              <a:t>coma</a:t>
            </a:r>
            <a:r>
              <a:rPr sz="2800" b="1" spc="-1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000000"/>
                </a:solidFill>
              </a:rPr>
              <a:t>se</a:t>
            </a:r>
            <a:r>
              <a:rPr sz="2800" spc="-20" dirty="0">
                <a:solidFill>
                  <a:srgbClr val="000000"/>
                </a:solidFill>
              </a:rPr>
              <a:t> </a:t>
            </a:r>
            <a:r>
              <a:rPr sz="2800" spc="-5" dirty="0">
                <a:solidFill>
                  <a:srgbClr val="000000"/>
                </a:solidFill>
              </a:rPr>
              <a:t>usa</a:t>
            </a:r>
            <a:r>
              <a:rPr sz="2800" spc="5" dirty="0">
                <a:solidFill>
                  <a:srgbClr val="000000"/>
                </a:solidFill>
              </a:rPr>
              <a:t> </a:t>
            </a:r>
            <a:r>
              <a:rPr sz="2800" dirty="0">
                <a:solidFill>
                  <a:srgbClr val="000000"/>
                </a:solidFill>
              </a:rPr>
              <a:t>la</a:t>
            </a:r>
            <a:r>
              <a:rPr sz="2800" spc="-10" dirty="0">
                <a:solidFill>
                  <a:srgbClr val="000000"/>
                </a:solidFill>
              </a:rPr>
              <a:t> coma</a:t>
            </a:r>
            <a:r>
              <a:rPr sz="2800" spc="-25" dirty="0">
                <a:solidFill>
                  <a:srgbClr val="000000"/>
                </a:solidFill>
              </a:rPr>
              <a:t> </a:t>
            </a:r>
            <a:r>
              <a:rPr sz="2800" spc="-10" dirty="0">
                <a:solidFill>
                  <a:srgbClr val="000000"/>
                </a:solidFill>
              </a:rPr>
              <a:t>(,):</a:t>
            </a:r>
            <a:endParaRPr sz="2800">
              <a:latin typeface="Calibri"/>
              <a:cs typeface="Calibri"/>
            </a:endParaRPr>
          </a:p>
        </p:txBody>
      </p:sp>
      <p:graphicFrame>
        <p:nvGraphicFramePr>
          <p:cNvPr id="4" name="object 4"/>
          <p:cNvGraphicFramePr>
            <a:graphicFrameLocks noGrp="1"/>
          </p:cNvGraphicFramePr>
          <p:nvPr/>
        </p:nvGraphicFramePr>
        <p:xfrm>
          <a:off x="1098550" y="3635628"/>
          <a:ext cx="13573760" cy="598741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7132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84085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487170">
                <a:tc>
                  <a:txBody>
                    <a:bodyPr/>
                    <a:lstStyle/>
                    <a:p>
                      <a:pPr marL="68580">
                        <a:lnSpc>
                          <a:spcPts val="2210"/>
                        </a:lnSpc>
                      </a:pPr>
                      <a:r>
                        <a:rPr sz="1900" b="1" spc="-30" dirty="0">
                          <a:latin typeface="Calibri"/>
                          <a:cs typeface="Calibri"/>
                        </a:rPr>
                        <a:t>Para</a:t>
                      </a:r>
                      <a:r>
                        <a:rPr sz="1900" b="1" spc="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900" b="1" spc="-15" dirty="0">
                          <a:latin typeface="Calibri"/>
                          <a:cs typeface="Calibri"/>
                        </a:rPr>
                        <a:t>evitar</a:t>
                      </a:r>
                      <a:r>
                        <a:rPr sz="1900" b="1" spc="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900" b="1" spc="-10" dirty="0">
                          <a:latin typeface="Calibri"/>
                          <a:cs typeface="Calibri"/>
                        </a:rPr>
                        <a:t>confusiones:</a:t>
                      </a:r>
                      <a:r>
                        <a:rPr sz="1900" b="1" spc="7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900" b="1" spc="-10" dirty="0">
                          <a:latin typeface="Calibri"/>
                          <a:cs typeface="Calibri"/>
                        </a:rPr>
                        <a:t>Manuel,</a:t>
                      </a:r>
                      <a:r>
                        <a:rPr sz="1900" b="1" spc="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900" b="1" spc="-10" dirty="0">
                          <a:latin typeface="Calibri"/>
                          <a:cs typeface="Calibri"/>
                        </a:rPr>
                        <a:t>obedece</a:t>
                      </a:r>
                      <a:r>
                        <a:rPr sz="1900" b="1" spc="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900" b="1" spc="-10" dirty="0">
                          <a:latin typeface="Calibri"/>
                          <a:cs typeface="Calibri"/>
                        </a:rPr>
                        <a:t>las</a:t>
                      </a:r>
                      <a:r>
                        <a:rPr sz="1900" b="1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900" b="1" spc="-10" dirty="0">
                          <a:latin typeface="Calibri"/>
                          <a:cs typeface="Calibri"/>
                        </a:rPr>
                        <a:t>órdenes.</a:t>
                      </a:r>
                      <a:r>
                        <a:rPr sz="1900" b="1" spc="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900" b="1" spc="-10" dirty="0">
                          <a:latin typeface="Calibri"/>
                          <a:cs typeface="Calibri"/>
                        </a:rPr>
                        <a:t>Manuel</a:t>
                      </a:r>
                      <a:endParaRPr sz="1900">
                        <a:latin typeface="Calibri"/>
                        <a:cs typeface="Calibri"/>
                      </a:endParaRPr>
                    </a:p>
                    <a:p>
                      <a:pPr marL="68580"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r>
                        <a:rPr sz="1900" b="1" spc="-10" dirty="0">
                          <a:latin typeface="Calibri"/>
                          <a:cs typeface="Calibri"/>
                        </a:rPr>
                        <a:t>obedece</a:t>
                      </a:r>
                      <a:r>
                        <a:rPr sz="1900" b="1" spc="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900" b="1" spc="-5" dirty="0">
                          <a:latin typeface="Calibri"/>
                          <a:cs typeface="Calibri"/>
                        </a:rPr>
                        <a:t>las</a:t>
                      </a:r>
                      <a:r>
                        <a:rPr sz="1900" b="1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900" b="1" spc="-10" dirty="0">
                          <a:latin typeface="Calibri"/>
                          <a:cs typeface="Calibri"/>
                        </a:rPr>
                        <a:t>órdenes.</a:t>
                      </a:r>
                      <a:endParaRPr sz="19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C0504D"/>
                      </a:solidFill>
                      <a:prstDash val="solid"/>
                    </a:lnL>
                    <a:lnR w="12700">
                      <a:solidFill>
                        <a:srgbClr val="C0504D"/>
                      </a:solidFill>
                      <a:prstDash val="solid"/>
                    </a:lnR>
                    <a:lnT w="12700">
                      <a:solidFill>
                        <a:srgbClr val="C0504D"/>
                      </a:solidFill>
                      <a:prstDash val="solid"/>
                    </a:lnT>
                    <a:lnB w="28575">
                      <a:solidFill>
                        <a:srgbClr val="C0504D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2210"/>
                        </a:lnSpc>
                      </a:pPr>
                      <a:r>
                        <a:rPr sz="1900" b="1" spc="-30" dirty="0">
                          <a:latin typeface="Calibri"/>
                          <a:cs typeface="Calibri"/>
                        </a:rPr>
                        <a:t>Para</a:t>
                      </a:r>
                      <a:r>
                        <a:rPr sz="1900" b="1" spc="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900" b="1" spc="-10" dirty="0">
                          <a:latin typeface="Calibri"/>
                          <a:cs typeface="Calibri"/>
                        </a:rPr>
                        <a:t>suplir</a:t>
                      </a:r>
                      <a:r>
                        <a:rPr sz="1900" b="1" spc="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900" b="1" spc="-10" dirty="0">
                          <a:latin typeface="Calibri"/>
                          <a:cs typeface="Calibri"/>
                        </a:rPr>
                        <a:t>un</a:t>
                      </a:r>
                      <a:r>
                        <a:rPr sz="1900" b="1" spc="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900" b="1" spc="-15" dirty="0">
                          <a:latin typeface="Calibri"/>
                          <a:cs typeface="Calibri"/>
                        </a:rPr>
                        <a:t>verbo</a:t>
                      </a:r>
                      <a:r>
                        <a:rPr sz="1900" b="1" spc="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900" b="1" spc="-10" dirty="0">
                          <a:latin typeface="Calibri"/>
                          <a:cs typeface="Calibri"/>
                        </a:rPr>
                        <a:t>(coma</a:t>
                      </a:r>
                      <a:r>
                        <a:rPr sz="1900" b="1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900" b="1" spc="-10" dirty="0">
                          <a:latin typeface="Calibri"/>
                          <a:cs typeface="Calibri"/>
                        </a:rPr>
                        <a:t>elíptica):</a:t>
                      </a:r>
                      <a:r>
                        <a:rPr sz="1900" b="1" spc="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900" b="1" spc="-15" dirty="0">
                          <a:latin typeface="Calibri"/>
                          <a:cs typeface="Calibri"/>
                        </a:rPr>
                        <a:t>Los</a:t>
                      </a:r>
                      <a:r>
                        <a:rPr sz="1900" b="1" spc="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900" b="1" spc="-15" dirty="0">
                          <a:latin typeface="Calibri"/>
                          <a:cs typeface="Calibri"/>
                        </a:rPr>
                        <a:t>jóvenes</a:t>
                      </a:r>
                      <a:r>
                        <a:rPr sz="1900" b="1" spc="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900" b="1" spc="-10" dirty="0">
                          <a:latin typeface="Calibri"/>
                          <a:cs typeface="Calibri"/>
                        </a:rPr>
                        <a:t>deben</a:t>
                      </a:r>
                      <a:r>
                        <a:rPr sz="1900" b="1" spc="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900" b="1" spc="-10" dirty="0">
                          <a:latin typeface="Calibri"/>
                          <a:cs typeface="Calibri"/>
                        </a:rPr>
                        <a:t>escribir</a:t>
                      </a:r>
                      <a:r>
                        <a:rPr sz="1900" b="1" spc="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900" b="1" spc="-10" dirty="0">
                          <a:latin typeface="Calibri"/>
                          <a:cs typeface="Calibri"/>
                        </a:rPr>
                        <a:t>en</a:t>
                      </a:r>
                      <a:endParaRPr sz="1900">
                        <a:latin typeface="Calibri"/>
                        <a:cs typeface="Calibri"/>
                      </a:endParaRPr>
                    </a:p>
                    <a:p>
                      <a:pPr marL="69850"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r>
                        <a:rPr sz="1900" b="1" spc="-5" dirty="0">
                          <a:latin typeface="Calibri"/>
                          <a:cs typeface="Calibri"/>
                        </a:rPr>
                        <a:t>el</a:t>
                      </a:r>
                      <a:r>
                        <a:rPr sz="1900" b="1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900" b="1" spc="-15" dirty="0">
                          <a:latin typeface="Calibri"/>
                          <a:cs typeface="Calibri"/>
                        </a:rPr>
                        <a:t>módulo;</a:t>
                      </a:r>
                      <a:r>
                        <a:rPr sz="1900" b="1" spc="7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900" b="1" spc="-10" dirty="0">
                          <a:latin typeface="Calibri"/>
                          <a:cs typeface="Calibri"/>
                        </a:rPr>
                        <a:t>los</a:t>
                      </a:r>
                      <a:r>
                        <a:rPr sz="1900" b="1" spc="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900" b="1" spc="-10" dirty="0">
                          <a:latin typeface="Calibri"/>
                          <a:cs typeface="Calibri"/>
                        </a:rPr>
                        <a:t>niños,</a:t>
                      </a:r>
                      <a:r>
                        <a:rPr sz="1900" b="1" spc="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900" b="1" spc="-5" dirty="0">
                          <a:latin typeface="Calibri"/>
                          <a:cs typeface="Calibri"/>
                        </a:rPr>
                        <a:t>en</a:t>
                      </a:r>
                      <a:r>
                        <a:rPr sz="1900" b="1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900" b="1" dirty="0">
                          <a:latin typeface="Calibri"/>
                          <a:cs typeface="Calibri"/>
                        </a:rPr>
                        <a:t>su</a:t>
                      </a:r>
                      <a:r>
                        <a:rPr sz="1900" b="1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900" b="1" spc="-10" dirty="0">
                          <a:latin typeface="Calibri"/>
                          <a:cs typeface="Calibri"/>
                        </a:rPr>
                        <a:t>cuaderno.</a:t>
                      </a:r>
                      <a:endParaRPr sz="19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C0504D"/>
                      </a:solidFill>
                      <a:prstDash val="solid"/>
                    </a:lnL>
                    <a:lnR w="12700">
                      <a:solidFill>
                        <a:srgbClr val="C0504D"/>
                      </a:solidFill>
                      <a:prstDash val="solid"/>
                    </a:lnR>
                    <a:lnT w="12700">
                      <a:solidFill>
                        <a:srgbClr val="C0504D"/>
                      </a:solidFill>
                      <a:prstDash val="solid"/>
                    </a:lnT>
                    <a:lnB w="28575">
                      <a:solidFill>
                        <a:srgbClr val="C0504D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8717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endParaRPr sz="2050">
                        <a:latin typeface="Times New Roman"/>
                        <a:cs typeface="Times New Roman"/>
                      </a:endParaRPr>
                    </a:p>
                    <a:p>
                      <a:pPr marL="68580">
                        <a:lnSpc>
                          <a:spcPct val="100000"/>
                        </a:lnSpc>
                      </a:pPr>
                      <a:r>
                        <a:rPr sz="1900" b="1" spc="-30" dirty="0">
                          <a:latin typeface="Calibri"/>
                          <a:cs typeface="Calibri"/>
                        </a:rPr>
                        <a:t>Para</a:t>
                      </a:r>
                      <a:r>
                        <a:rPr sz="1900" b="1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900" b="1" spc="-10" dirty="0">
                          <a:latin typeface="Calibri"/>
                          <a:cs typeface="Calibri"/>
                        </a:rPr>
                        <a:t>indicar</a:t>
                      </a:r>
                      <a:r>
                        <a:rPr sz="1900" b="1" spc="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900" b="1" spc="-10" dirty="0">
                          <a:latin typeface="Calibri"/>
                          <a:cs typeface="Calibri"/>
                        </a:rPr>
                        <a:t>una</a:t>
                      </a:r>
                      <a:r>
                        <a:rPr sz="1900" b="1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900" b="1" spc="-10" dirty="0">
                          <a:latin typeface="Calibri"/>
                          <a:cs typeface="Calibri"/>
                        </a:rPr>
                        <a:t>pausa</a:t>
                      </a:r>
                      <a:r>
                        <a:rPr sz="1900" b="1" spc="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900" b="1" spc="-20" dirty="0">
                          <a:latin typeface="Calibri"/>
                          <a:cs typeface="Calibri"/>
                        </a:rPr>
                        <a:t>breve</a:t>
                      </a:r>
                      <a:r>
                        <a:rPr sz="1900" b="1" spc="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900" b="1" spc="-5" dirty="0">
                          <a:latin typeface="Calibri"/>
                          <a:cs typeface="Calibri"/>
                        </a:rPr>
                        <a:t>en</a:t>
                      </a:r>
                      <a:r>
                        <a:rPr sz="1900" b="1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900" b="1" spc="-10" dirty="0">
                          <a:latin typeface="Calibri"/>
                          <a:cs typeface="Calibri"/>
                        </a:rPr>
                        <a:t>la</a:t>
                      </a:r>
                      <a:r>
                        <a:rPr sz="1900" b="1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900" b="1" spc="-15" dirty="0">
                          <a:latin typeface="Calibri"/>
                          <a:cs typeface="Calibri"/>
                        </a:rPr>
                        <a:t>lectura.</a:t>
                      </a:r>
                      <a:endParaRPr sz="1900">
                        <a:latin typeface="Calibri"/>
                        <a:cs typeface="Calibri"/>
                      </a:endParaRPr>
                    </a:p>
                  </a:txBody>
                  <a:tcPr marL="0" marR="0" marT="3175" marB="0">
                    <a:lnL w="12700">
                      <a:solidFill>
                        <a:srgbClr val="C0504D"/>
                      </a:solidFill>
                      <a:prstDash val="solid"/>
                    </a:lnL>
                    <a:lnR w="12700">
                      <a:solidFill>
                        <a:srgbClr val="C0504D"/>
                      </a:solidFill>
                      <a:prstDash val="solid"/>
                    </a:lnR>
                    <a:lnT w="28575">
                      <a:solidFill>
                        <a:srgbClr val="C0504D"/>
                      </a:solidFill>
                      <a:prstDash val="solid"/>
                    </a:lnT>
                    <a:lnB w="12700">
                      <a:solidFill>
                        <a:srgbClr val="C0504D"/>
                      </a:solidFill>
                      <a:prstDash val="solid"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2215"/>
                        </a:lnSpc>
                      </a:pPr>
                      <a:r>
                        <a:rPr sz="1900" spc="-15" dirty="0">
                          <a:latin typeface="Calibri"/>
                          <a:cs typeface="Calibri"/>
                        </a:rPr>
                        <a:t>Antes</a:t>
                      </a:r>
                      <a:r>
                        <a:rPr sz="1900" spc="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900" spc="-5" dirty="0">
                          <a:latin typeface="Calibri"/>
                          <a:cs typeface="Calibri"/>
                        </a:rPr>
                        <a:t>y</a:t>
                      </a:r>
                      <a:r>
                        <a:rPr sz="19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900" spc="-5" dirty="0">
                          <a:latin typeface="Calibri"/>
                          <a:cs typeface="Calibri"/>
                        </a:rPr>
                        <a:t>después</a:t>
                      </a:r>
                      <a:r>
                        <a:rPr sz="19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900" dirty="0">
                          <a:latin typeface="Calibri"/>
                          <a:cs typeface="Calibri"/>
                        </a:rPr>
                        <a:t>de</a:t>
                      </a:r>
                      <a:r>
                        <a:rPr sz="19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900" spc="-5" dirty="0">
                          <a:latin typeface="Calibri"/>
                          <a:cs typeface="Calibri"/>
                        </a:rPr>
                        <a:t>la</a:t>
                      </a:r>
                      <a:r>
                        <a:rPr sz="19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900" spc="-5" dirty="0">
                          <a:latin typeface="Calibri"/>
                          <a:cs typeface="Calibri"/>
                        </a:rPr>
                        <a:t>palabra</a:t>
                      </a:r>
                      <a:r>
                        <a:rPr sz="190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900" spc="-5" dirty="0">
                          <a:latin typeface="Calibri"/>
                          <a:cs typeface="Calibri"/>
                        </a:rPr>
                        <a:t>empleada</a:t>
                      </a:r>
                      <a:r>
                        <a:rPr sz="190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900" spc="-10" dirty="0">
                          <a:latin typeface="Calibri"/>
                          <a:cs typeface="Calibri"/>
                        </a:rPr>
                        <a:t>para</a:t>
                      </a:r>
                      <a:r>
                        <a:rPr sz="190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900" spc="-5" dirty="0">
                          <a:latin typeface="Calibri"/>
                          <a:cs typeface="Calibri"/>
                        </a:rPr>
                        <a:t>llamar</a:t>
                      </a:r>
                      <a:r>
                        <a:rPr sz="19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900" spc="-5" dirty="0">
                          <a:latin typeface="Calibri"/>
                          <a:cs typeface="Calibri"/>
                        </a:rPr>
                        <a:t>o</a:t>
                      </a:r>
                      <a:r>
                        <a:rPr sz="19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900" spc="-5" dirty="0">
                          <a:latin typeface="Calibri"/>
                          <a:cs typeface="Calibri"/>
                        </a:rPr>
                        <a:t>dirigirse a</a:t>
                      </a:r>
                      <a:endParaRPr sz="1900">
                        <a:latin typeface="Calibri"/>
                        <a:cs typeface="Calibri"/>
                      </a:endParaRPr>
                    </a:p>
                    <a:p>
                      <a:pPr marL="69850">
                        <a:lnSpc>
                          <a:spcPct val="100000"/>
                        </a:lnSpc>
                        <a:spcBef>
                          <a:spcPts val="165"/>
                        </a:spcBef>
                      </a:pPr>
                      <a:r>
                        <a:rPr sz="1900" spc="-5" dirty="0">
                          <a:latin typeface="Calibri"/>
                          <a:cs typeface="Calibri"/>
                        </a:rPr>
                        <a:t>alguien:</a:t>
                      </a:r>
                      <a:r>
                        <a:rPr sz="1900" spc="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900" spc="-10" dirty="0">
                          <a:latin typeface="Calibri"/>
                          <a:cs typeface="Calibri"/>
                        </a:rPr>
                        <a:t>Maestros,</a:t>
                      </a:r>
                      <a:r>
                        <a:rPr sz="19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900" spc="-5" dirty="0">
                          <a:latin typeface="Calibri"/>
                          <a:cs typeface="Calibri"/>
                        </a:rPr>
                        <a:t>cumplan</a:t>
                      </a:r>
                      <a:r>
                        <a:rPr sz="19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900" spc="-15" dirty="0">
                          <a:latin typeface="Calibri"/>
                          <a:cs typeface="Calibri"/>
                        </a:rPr>
                        <a:t>con</a:t>
                      </a:r>
                      <a:r>
                        <a:rPr sz="19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900" spc="-10" dirty="0">
                          <a:latin typeface="Calibri"/>
                          <a:cs typeface="Calibri"/>
                        </a:rPr>
                        <a:t>toda</a:t>
                      </a:r>
                      <a:r>
                        <a:rPr sz="190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900" spc="-5" dirty="0">
                          <a:latin typeface="Calibri"/>
                          <a:cs typeface="Calibri"/>
                        </a:rPr>
                        <a:t>la</a:t>
                      </a:r>
                      <a:r>
                        <a:rPr sz="190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900" spc="-5" dirty="0">
                          <a:latin typeface="Calibri"/>
                          <a:cs typeface="Calibri"/>
                        </a:rPr>
                        <a:t>programación.</a:t>
                      </a:r>
                      <a:endParaRPr sz="19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C0504D"/>
                      </a:solidFill>
                      <a:prstDash val="solid"/>
                    </a:lnL>
                    <a:lnR w="12700">
                      <a:solidFill>
                        <a:srgbClr val="C0504D"/>
                      </a:solidFill>
                      <a:prstDash val="solid"/>
                    </a:lnR>
                    <a:lnT w="28575">
                      <a:solidFill>
                        <a:srgbClr val="C0504D"/>
                      </a:solidFill>
                      <a:prstDash val="solid"/>
                    </a:lnT>
                    <a:lnB w="12700">
                      <a:solidFill>
                        <a:srgbClr val="C0504D"/>
                      </a:solidFill>
                      <a:prstDash val="solid"/>
                    </a:lnB>
                    <a:solidFill>
                      <a:srgbClr val="F2DCD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00120">
                <a:tc>
                  <a:txBody>
                    <a:bodyPr/>
                    <a:lstStyle/>
                    <a:p>
                      <a:pPr marL="68580">
                        <a:lnSpc>
                          <a:spcPts val="2220"/>
                        </a:lnSpc>
                      </a:pPr>
                      <a:r>
                        <a:rPr sz="1900" b="1" spc="-30" dirty="0">
                          <a:latin typeface="Calibri"/>
                          <a:cs typeface="Calibri"/>
                        </a:rPr>
                        <a:t>Para</a:t>
                      </a:r>
                      <a:r>
                        <a:rPr sz="1900" b="1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900" b="1" spc="-10" dirty="0">
                          <a:latin typeface="Calibri"/>
                          <a:cs typeface="Calibri"/>
                        </a:rPr>
                        <a:t>separar</a:t>
                      </a:r>
                      <a:r>
                        <a:rPr sz="1900" b="1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900" b="1" spc="-15" dirty="0">
                          <a:latin typeface="Calibri"/>
                          <a:cs typeface="Calibri"/>
                        </a:rPr>
                        <a:t>palabras</a:t>
                      </a:r>
                      <a:r>
                        <a:rPr sz="1900" b="1" spc="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900" b="1" spc="-10" dirty="0">
                          <a:latin typeface="Calibri"/>
                          <a:cs typeface="Calibri"/>
                        </a:rPr>
                        <a:t>de</a:t>
                      </a:r>
                      <a:r>
                        <a:rPr sz="1900" b="1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900" b="1" spc="-10" dirty="0">
                          <a:latin typeface="Calibri"/>
                          <a:cs typeface="Calibri"/>
                        </a:rPr>
                        <a:t>una</a:t>
                      </a:r>
                      <a:r>
                        <a:rPr sz="1900" b="1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900" b="1" spc="-10" dirty="0">
                          <a:latin typeface="Calibri"/>
                          <a:cs typeface="Calibri"/>
                        </a:rPr>
                        <a:t>misma</a:t>
                      </a:r>
                      <a:r>
                        <a:rPr sz="1900" b="1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900" b="1" spc="-5" dirty="0">
                          <a:latin typeface="Calibri"/>
                          <a:cs typeface="Calibri"/>
                        </a:rPr>
                        <a:t>clase:</a:t>
                      </a:r>
                      <a:r>
                        <a:rPr sz="1900" b="1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900" b="1" spc="-15" dirty="0">
                          <a:latin typeface="Calibri"/>
                          <a:cs typeface="Calibri"/>
                        </a:rPr>
                        <a:t>Solicité</a:t>
                      </a:r>
                      <a:r>
                        <a:rPr sz="1900" b="1" spc="7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900" b="1" spc="-10" dirty="0">
                          <a:latin typeface="Calibri"/>
                          <a:cs typeface="Calibri"/>
                        </a:rPr>
                        <a:t>lapiceros,</a:t>
                      </a:r>
                      <a:endParaRPr sz="1900">
                        <a:latin typeface="Calibri"/>
                        <a:cs typeface="Calibri"/>
                      </a:endParaRPr>
                    </a:p>
                    <a:p>
                      <a:pPr marL="68580" marR="340360">
                        <a:lnSpc>
                          <a:spcPct val="106800"/>
                        </a:lnSpc>
                        <a:spcBef>
                          <a:spcPts val="10"/>
                        </a:spcBef>
                      </a:pPr>
                      <a:r>
                        <a:rPr sz="1900" b="1" spc="-10" dirty="0">
                          <a:latin typeface="Calibri"/>
                          <a:cs typeface="Calibri"/>
                        </a:rPr>
                        <a:t>papel,</a:t>
                      </a:r>
                      <a:r>
                        <a:rPr sz="1900" b="1" spc="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900" b="1" spc="-15" dirty="0">
                          <a:latin typeface="Calibri"/>
                          <a:cs typeface="Calibri"/>
                        </a:rPr>
                        <a:t>borradores.</a:t>
                      </a:r>
                      <a:r>
                        <a:rPr sz="1900" b="1" spc="6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900" b="1" spc="-30" dirty="0">
                          <a:latin typeface="Calibri"/>
                          <a:cs typeface="Calibri"/>
                        </a:rPr>
                        <a:t>Para</a:t>
                      </a:r>
                      <a:r>
                        <a:rPr sz="1900" b="1" spc="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900" b="1" spc="-10" dirty="0">
                          <a:latin typeface="Calibri"/>
                          <a:cs typeface="Calibri"/>
                        </a:rPr>
                        <a:t>separar</a:t>
                      </a:r>
                      <a:r>
                        <a:rPr sz="1900" b="1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900" b="1" spc="-15" dirty="0">
                          <a:latin typeface="Calibri"/>
                          <a:cs typeface="Calibri"/>
                        </a:rPr>
                        <a:t>elementos</a:t>
                      </a:r>
                      <a:r>
                        <a:rPr sz="1900" b="1" spc="8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900" b="1" spc="-15" dirty="0">
                          <a:latin typeface="Calibri"/>
                          <a:cs typeface="Calibri"/>
                        </a:rPr>
                        <a:t>intercalados,</a:t>
                      </a:r>
                      <a:r>
                        <a:rPr sz="1900" b="1" spc="8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900" b="1" spc="-10" dirty="0">
                          <a:latin typeface="Calibri"/>
                          <a:cs typeface="Calibri"/>
                        </a:rPr>
                        <a:t>de </a:t>
                      </a:r>
                      <a:r>
                        <a:rPr sz="1900" b="1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900" b="1" spc="-15" dirty="0">
                          <a:latin typeface="Calibri"/>
                          <a:cs typeface="Calibri"/>
                        </a:rPr>
                        <a:t>carácter</a:t>
                      </a:r>
                      <a:r>
                        <a:rPr sz="1900" b="1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900" b="1" spc="-15" dirty="0">
                          <a:latin typeface="Calibri"/>
                          <a:cs typeface="Calibri"/>
                        </a:rPr>
                        <a:t>incidental,</a:t>
                      </a:r>
                      <a:r>
                        <a:rPr sz="1900" b="1" spc="1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900" b="1" spc="-10" dirty="0">
                          <a:latin typeface="Calibri"/>
                          <a:cs typeface="Calibri"/>
                        </a:rPr>
                        <a:t>que,</a:t>
                      </a:r>
                      <a:r>
                        <a:rPr sz="1900" b="1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900" b="1" spc="-10" dirty="0">
                          <a:latin typeface="Calibri"/>
                          <a:cs typeface="Calibri"/>
                        </a:rPr>
                        <a:t>suprimidos,</a:t>
                      </a:r>
                      <a:r>
                        <a:rPr sz="1900" b="1" spc="8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900" b="1" spc="-10" dirty="0">
                          <a:latin typeface="Calibri"/>
                          <a:cs typeface="Calibri"/>
                        </a:rPr>
                        <a:t>no</a:t>
                      </a:r>
                      <a:r>
                        <a:rPr sz="1900" b="1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900" b="1" spc="-20" dirty="0">
                          <a:latin typeface="Calibri"/>
                          <a:cs typeface="Calibri"/>
                        </a:rPr>
                        <a:t>alteran</a:t>
                      </a:r>
                      <a:r>
                        <a:rPr sz="1900" b="1" spc="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900" b="1" spc="-5" dirty="0">
                          <a:latin typeface="Calibri"/>
                          <a:cs typeface="Calibri"/>
                        </a:rPr>
                        <a:t>el</a:t>
                      </a:r>
                      <a:r>
                        <a:rPr sz="1900" b="1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900" b="1" spc="-10" dirty="0">
                          <a:latin typeface="Calibri"/>
                          <a:cs typeface="Calibri"/>
                        </a:rPr>
                        <a:t>sentido</a:t>
                      </a:r>
                      <a:r>
                        <a:rPr sz="1900" b="1" spc="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900" b="1" spc="-10" dirty="0">
                          <a:latin typeface="Calibri"/>
                          <a:cs typeface="Calibri"/>
                        </a:rPr>
                        <a:t>de</a:t>
                      </a:r>
                      <a:r>
                        <a:rPr sz="1900" b="1" spc="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900" b="1" spc="-10" dirty="0">
                          <a:latin typeface="Calibri"/>
                          <a:cs typeface="Calibri"/>
                        </a:rPr>
                        <a:t>la </a:t>
                      </a:r>
                      <a:r>
                        <a:rPr sz="1900" b="1" spc="-4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900" b="1" spc="-20" dirty="0">
                          <a:latin typeface="Calibri"/>
                          <a:cs typeface="Calibri"/>
                        </a:rPr>
                        <a:t>oración:</a:t>
                      </a:r>
                      <a:r>
                        <a:rPr sz="1900" b="1" spc="8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900" b="1" dirty="0">
                          <a:latin typeface="Calibri"/>
                          <a:cs typeface="Calibri"/>
                        </a:rPr>
                        <a:t>El</a:t>
                      </a:r>
                      <a:r>
                        <a:rPr sz="1900" b="1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900" b="1" spc="-15" dirty="0">
                          <a:latin typeface="Calibri"/>
                          <a:cs typeface="Calibri"/>
                        </a:rPr>
                        <a:t>policía,</a:t>
                      </a:r>
                      <a:r>
                        <a:rPr sz="1900" b="1" spc="7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900" b="1" spc="-10" dirty="0">
                          <a:latin typeface="Calibri"/>
                          <a:cs typeface="Calibri"/>
                        </a:rPr>
                        <a:t>según</a:t>
                      </a:r>
                      <a:r>
                        <a:rPr sz="1900" b="1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900" b="1" spc="-15" dirty="0">
                          <a:latin typeface="Calibri"/>
                          <a:cs typeface="Calibri"/>
                        </a:rPr>
                        <a:t>los</a:t>
                      </a:r>
                      <a:r>
                        <a:rPr sz="1900" b="1" spc="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900" b="1" spc="-20" dirty="0">
                          <a:latin typeface="Calibri"/>
                          <a:cs typeface="Calibri"/>
                        </a:rPr>
                        <a:t>testigos,</a:t>
                      </a:r>
                      <a:r>
                        <a:rPr sz="1900" b="1" spc="7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900" b="1" spc="-10" dirty="0">
                          <a:latin typeface="Calibri"/>
                          <a:cs typeface="Calibri"/>
                        </a:rPr>
                        <a:t>abusó</a:t>
                      </a:r>
                      <a:r>
                        <a:rPr sz="1900" b="1" spc="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900" b="1" spc="-10" dirty="0">
                          <a:latin typeface="Calibri"/>
                          <a:cs typeface="Calibri"/>
                        </a:rPr>
                        <a:t>de</a:t>
                      </a:r>
                      <a:r>
                        <a:rPr sz="1900" b="1" spc="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900" b="1" dirty="0">
                          <a:latin typeface="Calibri"/>
                          <a:cs typeface="Calibri"/>
                        </a:rPr>
                        <a:t>su</a:t>
                      </a:r>
                      <a:r>
                        <a:rPr sz="1900" b="1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900" b="1" spc="-15" dirty="0">
                          <a:latin typeface="Calibri"/>
                          <a:cs typeface="Calibri"/>
                        </a:rPr>
                        <a:t>autoridad.</a:t>
                      </a:r>
                      <a:endParaRPr sz="19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C0504D"/>
                      </a:solidFill>
                      <a:prstDash val="solid"/>
                    </a:lnL>
                    <a:lnR w="12700">
                      <a:solidFill>
                        <a:srgbClr val="C0504D"/>
                      </a:solidFill>
                      <a:prstDash val="solid"/>
                    </a:lnR>
                    <a:lnT w="12700">
                      <a:solidFill>
                        <a:srgbClr val="C0504D"/>
                      </a:solidFill>
                      <a:prstDash val="solid"/>
                    </a:lnT>
                    <a:lnB w="12700">
                      <a:solidFill>
                        <a:srgbClr val="C0504D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2220"/>
                        </a:lnSpc>
                      </a:pPr>
                      <a:r>
                        <a:rPr sz="1900" spc="-15" dirty="0">
                          <a:latin typeface="Calibri"/>
                          <a:cs typeface="Calibri"/>
                        </a:rPr>
                        <a:t>Delante</a:t>
                      </a:r>
                      <a:r>
                        <a:rPr sz="1900" spc="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900" dirty="0">
                          <a:latin typeface="Calibri"/>
                          <a:cs typeface="Calibri"/>
                        </a:rPr>
                        <a:t>de</a:t>
                      </a:r>
                      <a:r>
                        <a:rPr sz="1900" spc="-5" dirty="0">
                          <a:latin typeface="Calibri"/>
                          <a:cs typeface="Calibri"/>
                        </a:rPr>
                        <a:t> las</a:t>
                      </a:r>
                      <a:r>
                        <a:rPr sz="19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900" spc="-5" dirty="0">
                          <a:latin typeface="Calibri"/>
                          <a:cs typeface="Calibri"/>
                        </a:rPr>
                        <a:t>conjunciones</a:t>
                      </a:r>
                      <a:r>
                        <a:rPr sz="19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900" spc="-10" dirty="0">
                          <a:latin typeface="Calibri"/>
                          <a:cs typeface="Calibri"/>
                        </a:rPr>
                        <a:t>adversativas</a:t>
                      </a:r>
                      <a:r>
                        <a:rPr sz="19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900" spc="-10" dirty="0">
                          <a:latin typeface="Calibri"/>
                          <a:cs typeface="Calibri"/>
                        </a:rPr>
                        <a:t>pero,</a:t>
                      </a:r>
                      <a:r>
                        <a:rPr sz="19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900" spc="-5" dirty="0">
                          <a:latin typeface="Calibri"/>
                          <a:cs typeface="Calibri"/>
                        </a:rPr>
                        <a:t>mas,</a:t>
                      </a:r>
                      <a:r>
                        <a:rPr sz="19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900" dirty="0">
                          <a:latin typeface="Calibri"/>
                          <a:cs typeface="Calibri"/>
                        </a:rPr>
                        <a:t>aunque,</a:t>
                      </a:r>
                      <a:endParaRPr sz="1900">
                        <a:latin typeface="Calibri"/>
                        <a:cs typeface="Calibri"/>
                      </a:endParaRPr>
                    </a:p>
                    <a:p>
                      <a:pPr marL="69850" marR="316230">
                        <a:lnSpc>
                          <a:spcPct val="106800"/>
                        </a:lnSpc>
                        <a:spcBef>
                          <a:spcPts val="10"/>
                        </a:spcBef>
                      </a:pPr>
                      <a:r>
                        <a:rPr sz="1900" dirty="0">
                          <a:latin typeface="Calibri"/>
                          <a:cs typeface="Calibri"/>
                        </a:rPr>
                        <a:t>cuando </a:t>
                      </a:r>
                      <a:r>
                        <a:rPr sz="1900" spc="-5" dirty="0">
                          <a:latin typeface="Calibri"/>
                          <a:cs typeface="Calibri"/>
                        </a:rPr>
                        <a:t>las cláusulas son </a:t>
                      </a:r>
                      <a:r>
                        <a:rPr sz="1900" spc="-10" dirty="0">
                          <a:latin typeface="Calibri"/>
                          <a:cs typeface="Calibri"/>
                        </a:rPr>
                        <a:t>breves: </a:t>
                      </a:r>
                      <a:r>
                        <a:rPr sz="1900" spc="-5" dirty="0">
                          <a:latin typeface="Calibri"/>
                          <a:cs typeface="Calibri"/>
                        </a:rPr>
                        <a:t>Escuché </a:t>
                      </a:r>
                      <a:r>
                        <a:rPr sz="1900" spc="-15" dirty="0">
                          <a:latin typeface="Calibri"/>
                          <a:cs typeface="Calibri"/>
                        </a:rPr>
                        <a:t>hasta </a:t>
                      </a:r>
                      <a:r>
                        <a:rPr sz="1900" spc="-10" dirty="0">
                          <a:latin typeface="Calibri"/>
                          <a:cs typeface="Calibri"/>
                        </a:rPr>
                        <a:t>el </a:t>
                      </a:r>
                      <a:r>
                        <a:rPr sz="1900" spc="-5" dirty="0">
                          <a:latin typeface="Calibri"/>
                          <a:cs typeface="Calibri"/>
                        </a:rPr>
                        <a:t>final, </a:t>
                      </a:r>
                      <a:r>
                        <a:rPr sz="1900" spc="5" dirty="0">
                          <a:latin typeface="Calibri"/>
                          <a:cs typeface="Calibri"/>
                        </a:rPr>
                        <a:t>aunque </a:t>
                      </a:r>
                      <a:r>
                        <a:rPr sz="1900" dirty="0">
                          <a:latin typeface="Calibri"/>
                          <a:cs typeface="Calibri"/>
                        </a:rPr>
                        <a:t>de </a:t>
                      </a:r>
                      <a:r>
                        <a:rPr sz="1900" spc="-4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900" dirty="0">
                          <a:latin typeface="Calibri"/>
                          <a:cs typeface="Calibri"/>
                        </a:rPr>
                        <a:t>nada sirvió. </a:t>
                      </a:r>
                      <a:r>
                        <a:rPr sz="1900" spc="-5" dirty="0">
                          <a:latin typeface="Calibri"/>
                          <a:cs typeface="Calibri"/>
                        </a:rPr>
                        <a:t>Después </a:t>
                      </a:r>
                      <a:r>
                        <a:rPr sz="1900" dirty="0">
                          <a:latin typeface="Calibri"/>
                          <a:cs typeface="Calibri"/>
                        </a:rPr>
                        <a:t>de </a:t>
                      </a:r>
                      <a:r>
                        <a:rPr sz="1900" spc="-10" dirty="0">
                          <a:latin typeface="Calibri"/>
                          <a:cs typeface="Calibri"/>
                        </a:rPr>
                        <a:t>oraciones formadas </a:t>
                      </a:r>
                      <a:r>
                        <a:rPr sz="1900" dirty="0">
                          <a:latin typeface="Calibri"/>
                          <a:cs typeface="Calibri"/>
                        </a:rPr>
                        <a:t>por </a:t>
                      </a:r>
                      <a:r>
                        <a:rPr sz="1900" spc="-5" dirty="0">
                          <a:latin typeface="Calibri"/>
                          <a:cs typeface="Calibri"/>
                        </a:rPr>
                        <a:t>participio o </a:t>
                      </a:r>
                      <a:r>
                        <a:rPr sz="190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900" spc="-5" dirty="0">
                          <a:latin typeface="Calibri"/>
                          <a:cs typeface="Calibri"/>
                        </a:rPr>
                        <a:t>gerundio:</a:t>
                      </a:r>
                      <a:r>
                        <a:rPr sz="190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900" spc="-5" dirty="0">
                          <a:latin typeface="Calibri"/>
                          <a:cs typeface="Calibri"/>
                        </a:rPr>
                        <a:t>Callando</a:t>
                      </a:r>
                      <a:r>
                        <a:rPr sz="19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900" spc="-5" dirty="0">
                          <a:latin typeface="Calibri"/>
                          <a:cs typeface="Calibri"/>
                        </a:rPr>
                        <a:t>lo</a:t>
                      </a:r>
                      <a:r>
                        <a:rPr sz="19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900" dirty="0">
                          <a:latin typeface="Calibri"/>
                          <a:cs typeface="Calibri"/>
                        </a:rPr>
                        <a:t>que</a:t>
                      </a:r>
                      <a:r>
                        <a:rPr sz="19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900" spc="-5" dirty="0">
                          <a:latin typeface="Calibri"/>
                          <a:cs typeface="Calibri"/>
                        </a:rPr>
                        <a:t>se sabe,</a:t>
                      </a:r>
                      <a:r>
                        <a:rPr sz="19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900" spc="-5" dirty="0">
                          <a:latin typeface="Calibri"/>
                          <a:cs typeface="Calibri"/>
                        </a:rPr>
                        <a:t>se</a:t>
                      </a:r>
                      <a:r>
                        <a:rPr sz="1900" spc="-10" dirty="0">
                          <a:latin typeface="Calibri"/>
                          <a:cs typeface="Calibri"/>
                        </a:rPr>
                        <a:t> evita</a:t>
                      </a:r>
                      <a:r>
                        <a:rPr sz="1900" spc="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900" spc="-5" dirty="0">
                          <a:latin typeface="Calibri"/>
                          <a:cs typeface="Calibri"/>
                        </a:rPr>
                        <a:t>problemas.</a:t>
                      </a:r>
                      <a:endParaRPr sz="19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C0504D"/>
                      </a:solidFill>
                      <a:prstDash val="solid"/>
                    </a:lnL>
                    <a:lnR w="12700">
                      <a:solidFill>
                        <a:srgbClr val="C0504D"/>
                      </a:solidFill>
                      <a:prstDash val="solid"/>
                    </a:lnR>
                    <a:lnT w="12700">
                      <a:solidFill>
                        <a:srgbClr val="C0504D"/>
                      </a:solidFill>
                      <a:prstDash val="solid"/>
                    </a:lnT>
                    <a:lnB w="12700">
                      <a:solidFill>
                        <a:srgbClr val="C0504D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3274039" y="9144"/>
            <a:ext cx="5013960" cy="2807335"/>
          </a:xfrm>
          <a:custGeom>
            <a:avLst/>
            <a:gdLst/>
            <a:ahLst/>
            <a:cxnLst/>
            <a:rect l="l" t="t" r="r" b="b"/>
            <a:pathLst>
              <a:path w="5013959" h="2807335">
                <a:moveTo>
                  <a:pt x="5013959" y="0"/>
                </a:moveTo>
                <a:lnTo>
                  <a:pt x="0" y="0"/>
                </a:lnTo>
                <a:lnTo>
                  <a:pt x="0" y="2807207"/>
                </a:lnTo>
                <a:lnTo>
                  <a:pt x="5013959" y="2807207"/>
                </a:lnTo>
                <a:lnTo>
                  <a:pt x="5013959" y="0"/>
                </a:lnTo>
                <a:close/>
              </a:path>
            </a:pathLst>
          </a:custGeom>
          <a:solidFill>
            <a:srgbClr val="D2171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2262104" y="2886455"/>
            <a:ext cx="1487805" cy="1490980"/>
          </a:xfrm>
          <a:custGeom>
            <a:avLst/>
            <a:gdLst/>
            <a:ahLst/>
            <a:cxnLst/>
            <a:rect l="l" t="t" r="r" b="b"/>
            <a:pathLst>
              <a:path w="1487805" h="1490979">
                <a:moveTo>
                  <a:pt x="743711" y="0"/>
                </a:moveTo>
                <a:lnTo>
                  <a:pt x="694815" y="1585"/>
                </a:lnTo>
                <a:lnTo>
                  <a:pt x="646762" y="6274"/>
                </a:lnTo>
                <a:lnTo>
                  <a:pt x="599652" y="13971"/>
                </a:lnTo>
                <a:lnTo>
                  <a:pt x="553582" y="24575"/>
                </a:lnTo>
                <a:lnTo>
                  <a:pt x="508650" y="37990"/>
                </a:lnTo>
                <a:lnTo>
                  <a:pt x="464954" y="54116"/>
                </a:lnTo>
                <a:lnTo>
                  <a:pt x="422593" y="72857"/>
                </a:lnTo>
                <a:lnTo>
                  <a:pt x="381664" y="94113"/>
                </a:lnTo>
                <a:lnTo>
                  <a:pt x="342265" y="117787"/>
                </a:lnTo>
                <a:lnTo>
                  <a:pt x="304495" y="143780"/>
                </a:lnTo>
                <a:lnTo>
                  <a:pt x="268451" y="171994"/>
                </a:lnTo>
                <a:lnTo>
                  <a:pt x="234231" y="202331"/>
                </a:lnTo>
                <a:lnTo>
                  <a:pt x="201934" y="234693"/>
                </a:lnTo>
                <a:lnTo>
                  <a:pt x="171657" y="268981"/>
                </a:lnTo>
                <a:lnTo>
                  <a:pt x="143499" y="305098"/>
                </a:lnTo>
                <a:lnTo>
                  <a:pt x="117558" y="342945"/>
                </a:lnTo>
                <a:lnTo>
                  <a:pt x="93931" y="382425"/>
                </a:lnTo>
                <a:lnTo>
                  <a:pt x="72716" y="423438"/>
                </a:lnTo>
                <a:lnTo>
                  <a:pt x="54012" y="465887"/>
                </a:lnTo>
                <a:lnTo>
                  <a:pt x="37917" y="509674"/>
                </a:lnTo>
                <a:lnTo>
                  <a:pt x="24528" y="554700"/>
                </a:lnTo>
                <a:lnTo>
                  <a:pt x="13944" y="600867"/>
                </a:lnTo>
                <a:lnTo>
                  <a:pt x="6262" y="648078"/>
                </a:lnTo>
                <a:lnTo>
                  <a:pt x="1582" y="696233"/>
                </a:lnTo>
                <a:lnTo>
                  <a:pt x="0" y="745236"/>
                </a:lnTo>
                <a:lnTo>
                  <a:pt x="1582" y="794238"/>
                </a:lnTo>
                <a:lnTo>
                  <a:pt x="6262" y="842393"/>
                </a:lnTo>
                <a:lnTo>
                  <a:pt x="13944" y="889604"/>
                </a:lnTo>
                <a:lnTo>
                  <a:pt x="24528" y="935771"/>
                </a:lnTo>
                <a:lnTo>
                  <a:pt x="37917" y="980797"/>
                </a:lnTo>
                <a:lnTo>
                  <a:pt x="54012" y="1024584"/>
                </a:lnTo>
                <a:lnTo>
                  <a:pt x="72716" y="1067033"/>
                </a:lnTo>
                <a:lnTo>
                  <a:pt x="93931" y="1108046"/>
                </a:lnTo>
                <a:lnTo>
                  <a:pt x="117558" y="1147526"/>
                </a:lnTo>
                <a:lnTo>
                  <a:pt x="143499" y="1185373"/>
                </a:lnTo>
                <a:lnTo>
                  <a:pt x="171657" y="1221490"/>
                </a:lnTo>
                <a:lnTo>
                  <a:pt x="201934" y="1255778"/>
                </a:lnTo>
                <a:lnTo>
                  <a:pt x="234231" y="1288140"/>
                </a:lnTo>
                <a:lnTo>
                  <a:pt x="268451" y="1318477"/>
                </a:lnTo>
                <a:lnTo>
                  <a:pt x="304495" y="1346691"/>
                </a:lnTo>
                <a:lnTo>
                  <a:pt x="342265" y="1372684"/>
                </a:lnTo>
                <a:lnTo>
                  <a:pt x="381664" y="1396358"/>
                </a:lnTo>
                <a:lnTo>
                  <a:pt x="422593" y="1417614"/>
                </a:lnTo>
                <a:lnTo>
                  <a:pt x="464954" y="1436355"/>
                </a:lnTo>
                <a:lnTo>
                  <a:pt x="508650" y="1452481"/>
                </a:lnTo>
                <a:lnTo>
                  <a:pt x="553582" y="1465896"/>
                </a:lnTo>
                <a:lnTo>
                  <a:pt x="599652" y="1476500"/>
                </a:lnTo>
                <a:lnTo>
                  <a:pt x="646762" y="1484197"/>
                </a:lnTo>
                <a:lnTo>
                  <a:pt x="694815" y="1488886"/>
                </a:lnTo>
                <a:lnTo>
                  <a:pt x="743711" y="1490472"/>
                </a:lnTo>
                <a:lnTo>
                  <a:pt x="792608" y="1488886"/>
                </a:lnTo>
                <a:lnTo>
                  <a:pt x="840661" y="1484197"/>
                </a:lnTo>
                <a:lnTo>
                  <a:pt x="887771" y="1476500"/>
                </a:lnTo>
                <a:lnTo>
                  <a:pt x="933841" y="1465896"/>
                </a:lnTo>
                <a:lnTo>
                  <a:pt x="978773" y="1452481"/>
                </a:lnTo>
                <a:lnTo>
                  <a:pt x="1022469" y="1436355"/>
                </a:lnTo>
                <a:lnTo>
                  <a:pt x="1064830" y="1417614"/>
                </a:lnTo>
                <a:lnTo>
                  <a:pt x="1105759" y="1396358"/>
                </a:lnTo>
                <a:lnTo>
                  <a:pt x="1145158" y="1372684"/>
                </a:lnTo>
                <a:lnTo>
                  <a:pt x="1182928" y="1346691"/>
                </a:lnTo>
                <a:lnTo>
                  <a:pt x="1218972" y="1318477"/>
                </a:lnTo>
                <a:lnTo>
                  <a:pt x="1253192" y="1288140"/>
                </a:lnTo>
                <a:lnTo>
                  <a:pt x="1285489" y="1255778"/>
                </a:lnTo>
                <a:lnTo>
                  <a:pt x="1315766" y="1221490"/>
                </a:lnTo>
                <a:lnTo>
                  <a:pt x="1343924" y="1185373"/>
                </a:lnTo>
                <a:lnTo>
                  <a:pt x="1369865" y="1147526"/>
                </a:lnTo>
                <a:lnTo>
                  <a:pt x="1393492" y="1108046"/>
                </a:lnTo>
                <a:lnTo>
                  <a:pt x="1414707" y="1067033"/>
                </a:lnTo>
                <a:lnTo>
                  <a:pt x="1433411" y="1024584"/>
                </a:lnTo>
                <a:lnTo>
                  <a:pt x="1449506" y="980797"/>
                </a:lnTo>
                <a:lnTo>
                  <a:pt x="1462895" y="935771"/>
                </a:lnTo>
                <a:lnTo>
                  <a:pt x="1473479" y="889604"/>
                </a:lnTo>
                <a:lnTo>
                  <a:pt x="1481161" y="842393"/>
                </a:lnTo>
                <a:lnTo>
                  <a:pt x="1485841" y="794238"/>
                </a:lnTo>
                <a:lnTo>
                  <a:pt x="1487424" y="745236"/>
                </a:lnTo>
                <a:lnTo>
                  <a:pt x="1485841" y="696233"/>
                </a:lnTo>
                <a:lnTo>
                  <a:pt x="1481161" y="648078"/>
                </a:lnTo>
                <a:lnTo>
                  <a:pt x="1473479" y="600867"/>
                </a:lnTo>
                <a:lnTo>
                  <a:pt x="1462895" y="554700"/>
                </a:lnTo>
                <a:lnTo>
                  <a:pt x="1449506" y="509674"/>
                </a:lnTo>
                <a:lnTo>
                  <a:pt x="1433411" y="465887"/>
                </a:lnTo>
                <a:lnTo>
                  <a:pt x="1414707" y="423438"/>
                </a:lnTo>
                <a:lnTo>
                  <a:pt x="1393492" y="382425"/>
                </a:lnTo>
                <a:lnTo>
                  <a:pt x="1369865" y="342945"/>
                </a:lnTo>
                <a:lnTo>
                  <a:pt x="1343924" y="305098"/>
                </a:lnTo>
                <a:lnTo>
                  <a:pt x="1315766" y="268981"/>
                </a:lnTo>
                <a:lnTo>
                  <a:pt x="1285489" y="234693"/>
                </a:lnTo>
                <a:lnTo>
                  <a:pt x="1253192" y="202331"/>
                </a:lnTo>
                <a:lnTo>
                  <a:pt x="1218972" y="171994"/>
                </a:lnTo>
                <a:lnTo>
                  <a:pt x="1182928" y="143780"/>
                </a:lnTo>
                <a:lnTo>
                  <a:pt x="1145158" y="117787"/>
                </a:lnTo>
                <a:lnTo>
                  <a:pt x="1105759" y="94113"/>
                </a:lnTo>
                <a:lnTo>
                  <a:pt x="1064830" y="72857"/>
                </a:lnTo>
                <a:lnTo>
                  <a:pt x="1022469" y="54116"/>
                </a:lnTo>
                <a:lnTo>
                  <a:pt x="978773" y="37990"/>
                </a:lnTo>
                <a:lnTo>
                  <a:pt x="933841" y="24575"/>
                </a:lnTo>
                <a:lnTo>
                  <a:pt x="887771" y="13971"/>
                </a:lnTo>
                <a:lnTo>
                  <a:pt x="840661" y="6274"/>
                </a:lnTo>
                <a:lnTo>
                  <a:pt x="792608" y="1585"/>
                </a:lnTo>
                <a:lnTo>
                  <a:pt x="743711" y="0"/>
                </a:lnTo>
                <a:close/>
              </a:path>
            </a:pathLst>
          </a:custGeom>
          <a:solidFill>
            <a:srgbClr val="A71C1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3270991" y="2478023"/>
            <a:ext cx="1042669" cy="1042669"/>
          </a:xfrm>
          <a:custGeom>
            <a:avLst/>
            <a:gdLst/>
            <a:ahLst/>
            <a:cxnLst/>
            <a:rect l="l" t="t" r="r" b="b"/>
            <a:pathLst>
              <a:path w="1042669" h="1042670">
                <a:moveTo>
                  <a:pt x="521207" y="0"/>
                </a:moveTo>
                <a:lnTo>
                  <a:pt x="469445" y="2517"/>
                </a:lnTo>
                <a:lnTo>
                  <a:pt x="418740" y="9993"/>
                </a:lnTo>
                <a:lnTo>
                  <a:pt x="369378" y="22315"/>
                </a:lnTo>
                <a:lnTo>
                  <a:pt x="321643" y="39370"/>
                </a:lnTo>
                <a:lnTo>
                  <a:pt x="275818" y="61044"/>
                </a:lnTo>
                <a:lnTo>
                  <a:pt x="232189" y="87225"/>
                </a:lnTo>
                <a:lnTo>
                  <a:pt x="191039" y="117799"/>
                </a:lnTo>
                <a:lnTo>
                  <a:pt x="152653" y="152653"/>
                </a:lnTo>
                <a:lnTo>
                  <a:pt x="117772" y="191076"/>
                </a:lnTo>
                <a:lnTo>
                  <a:pt x="87193" y="232243"/>
                </a:lnTo>
                <a:lnTo>
                  <a:pt x="61017" y="275874"/>
                </a:lnTo>
                <a:lnTo>
                  <a:pt x="39352" y="321691"/>
                </a:lnTo>
                <a:lnTo>
                  <a:pt x="22306" y="369412"/>
                </a:lnTo>
                <a:lnTo>
                  <a:pt x="9990" y="418758"/>
                </a:lnTo>
                <a:lnTo>
                  <a:pt x="2516" y="469450"/>
                </a:lnTo>
                <a:lnTo>
                  <a:pt x="0" y="521207"/>
                </a:lnTo>
                <a:lnTo>
                  <a:pt x="2517" y="572970"/>
                </a:lnTo>
                <a:lnTo>
                  <a:pt x="9993" y="623675"/>
                </a:lnTo>
                <a:lnTo>
                  <a:pt x="22315" y="673037"/>
                </a:lnTo>
                <a:lnTo>
                  <a:pt x="39369" y="720772"/>
                </a:lnTo>
                <a:lnTo>
                  <a:pt x="61044" y="766597"/>
                </a:lnTo>
                <a:lnTo>
                  <a:pt x="87225" y="810226"/>
                </a:lnTo>
                <a:lnTo>
                  <a:pt x="117799" y="851376"/>
                </a:lnTo>
                <a:lnTo>
                  <a:pt x="152653" y="889761"/>
                </a:lnTo>
                <a:lnTo>
                  <a:pt x="191039" y="924616"/>
                </a:lnTo>
                <a:lnTo>
                  <a:pt x="232189" y="955190"/>
                </a:lnTo>
                <a:lnTo>
                  <a:pt x="275818" y="981371"/>
                </a:lnTo>
                <a:lnTo>
                  <a:pt x="321643" y="1003046"/>
                </a:lnTo>
                <a:lnTo>
                  <a:pt x="369378" y="1020100"/>
                </a:lnTo>
                <a:lnTo>
                  <a:pt x="418740" y="1032422"/>
                </a:lnTo>
                <a:lnTo>
                  <a:pt x="469445" y="1039898"/>
                </a:lnTo>
                <a:lnTo>
                  <a:pt x="521207" y="1042416"/>
                </a:lnTo>
                <a:lnTo>
                  <a:pt x="572970" y="1039898"/>
                </a:lnTo>
                <a:lnTo>
                  <a:pt x="623675" y="1032422"/>
                </a:lnTo>
                <a:lnTo>
                  <a:pt x="673037" y="1020100"/>
                </a:lnTo>
                <a:lnTo>
                  <a:pt x="698022" y="1011174"/>
                </a:lnTo>
                <a:lnTo>
                  <a:pt x="521207" y="1011174"/>
                </a:lnTo>
                <a:lnTo>
                  <a:pt x="472556" y="1008799"/>
                </a:lnTo>
                <a:lnTo>
                  <a:pt x="424890" y="1001752"/>
                </a:lnTo>
                <a:lnTo>
                  <a:pt x="378480" y="990144"/>
                </a:lnTo>
                <a:lnTo>
                  <a:pt x="333597" y="974090"/>
                </a:lnTo>
                <a:lnTo>
                  <a:pt x="290512" y="953701"/>
                </a:lnTo>
                <a:lnTo>
                  <a:pt x="249495" y="929092"/>
                </a:lnTo>
                <a:lnTo>
                  <a:pt x="210818" y="900375"/>
                </a:lnTo>
                <a:lnTo>
                  <a:pt x="174751" y="867664"/>
                </a:lnTo>
                <a:lnTo>
                  <a:pt x="142040" y="831597"/>
                </a:lnTo>
                <a:lnTo>
                  <a:pt x="113323" y="792920"/>
                </a:lnTo>
                <a:lnTo>
                  <a:pt x="88714" y="751903"/>
                </a:lnTo>
                <a:lnTo>
                  <a:pt x="68325" y="708818"/>
                </a:lnTo>
                <a:lnTo>
                  <a:pt x="52271" y="663935"/>
                </a:lnTo>
                <a:lnTo>
                  <a:pt x="40663" y="617525"/>
                </a:lnTo>
                <a:lnTo>
                  <a:pt x="33616" y="569859"/>
                </a:lnTo>
                <a:lnTo>
                  <a:pt x="31242" y="521207"/>
                </a:lnTo>
                <a:lnTo>
                  <a:pt x="33616" y="472556"/>
                </a:lnTo>
                <a:lnTo>
                  <a:pt x="40663" y="424890"/>
                </a:lnTo>
                <a:lnTo>
                  <a:pt x="52271" y="378480"/>
                </a:lnTo>
                <a:lnTo>
                  <a:pt x="68326" y="333597"/>
                </a:lnTo>
                <a:lnTo>
                  <a:pt x="88714" y="290512"/>
                </a:lnTo>
                <a:lnTo>
                  <a:pt x="113323" y="249495"/>
                </a:lnTo>
                <a:lnTo>
                  <a:pt x="142040" y="210818"/>
                </a:lnTo>
                <a:lnTo>
                  <a:pt x="174751" y="174751"/>
                </a:lnTo>
                <a:lnTo>
                  <a:pt x="210818" y="142040"/>
                </a:lnTo>
                <a:lnTo>
                  <a:pt x="249495" y="113323"/>
                </a:lnTo>
                <a:lnTo>
                  <a:pt x="290512" y="88714"/>
                </a:lnTo>
                <a:lnTo>
                  <a:pt x="333597" y="68325"/>
                </a:lnTo>
                <a:lnTo>
                  <a:pt x="378480" y="52271"/>
                </a:lnTo>
                <a:lnTo>
                  <a:pt x="424890" y="40663"/>
                </a:lnTo>
                <a:lnTo>
                  <a:pt x="472556" y="33616"/>
                </a:lnTo>
                <a:lnTo>
                  <a:pt x="521207" y="31242"/>
                </a:lnTo>
                <a:lnTo>
                  <a:pt x="698022" y="31242"/>
                </a:lnTo>
                <a:lnTo>
                  <a:pt x="673037" y="22315"/>
                </a:lnTo>
                <a:lnTo>
                  <a:pt x="623675" y="9993"/>
                </a:lnTo>
                <a:lnTo>
                  <a:pt x="572970" y="2517"/>
                </a:lnTo>
                <a:lnTo>
                  <a:pt x="521207" y="0"/>
                </a:lnTo>
                <a:close/>
              </a:path>
              <a:path w="1042669" h="1042670">
                <a:moveTo>
                  <a:pt x="698022" y="31242"/>
                </a:moveTo>
                <a:lnTo>
                  <a:pt x="521207" y="31242"/>
                </a:lnTo>
                <a:lnTo>
                  <a:pt x="569859" y="33616"/>
                </a:lnTo>
                <a:lnTo>
                  <a:pt x="617525" y="40663"/>
                </a:lnTo>
                <a:lnTo>
                  <a:pt x="663935" y="52271"/>
                </a:lnTo>
                <a:lnTo>
                  <a:pt x="708818" y="68325"/>
                </a:lnTo>
                <a:lnTo>
                  <a:pt x="751903" y="88714"/>
                </a:lnTo>
                <a:lnTo>
                  <a:pt x="792920" y="113323"/>
                </a:lnTo>
                <a:lnTo>
                  <a:pt x="831597" y="142040"/>
                </a:lnTo>
                <a:lnTo>
                  <a:pt x="867663" y="174751"/>
                </a:lnTo>
                <a:lnTo>
                  <a:pt x="900375" y="210818"/>
                </a:lnTo>
                <a:lnTo>
                  <a:pt x="929092" y="249495"/>
                </a:lnTo>
                <a:lnTo>
                  <a:pt x="953701" y="290512"/>
                </a:lnTo>
                <a:lnTo>
                  <a:pt x="974090" y="333597"/>
                </a:lnTo>
                <a:lnTo>
                  <a:pt x="990144" y="378480"/>
                </a:lnTo>
                <a:lnTo>
                  <a:pt x="1001752" y="424890"/>
                </a:lnTo>
                <a:lnTo>
                  <a:pt x="1008799" y="472556"/>
                </a:lnTo>
                <a:lnTo>
                  <a:pt x="1011173" y="521207"/>
                </a:lnTo>
                <a:lnTo>
                  <a:pt x="1008799" y="569859"/>
                </a:lnTo>
                <a:lnTo>
                  <a:pt x="1001752" y="617525"/>
                </a:lnTo>
                <a:lnTo>
                  <a:pt x="990144" y="663935"/>
                </a:lnTo>
                <a:lnTo>
                  <a:pt x="974089" y="708818"/>
                </a:lnTo>
                <a:lnTo>
                  <a:pt x="953701" y="751903"/>
                </a:lnTo>
                <a:lnTo>
                  <a:pt x="929092" y="792920"/>
                </a:lnTo>
                <a:lnTo>
                  <a:pt x="900375" y="831597"/>
                </a:lnTo>
                <a:lnTo>
                  <a:pt x="867663" y="867664"/>
                </a:lnTo>
                <a:lnTo>
                  <a:pt x="831597" y="900375"/>
                </a:lnTo>
                <a:lnTo>
                  <a:pt x="792920" y="929092"/>
                </a:lnTo>
                <a:lnTo>
                  <a:pt x="751903" y="953701"/>
                </a:lnTo>
                <a:lnTo>
                  <a:pt x="708818" y="974090"/>
                </a:lnTo>
                <a:lnTo>
                  <a:pt x="663935" y="990144"/>
                </a:lnTo>
                <a:lnTo>
                  <a:pt x="617525" y="1001752"/>
                </a:lnTo>
                <a:lnTo>
                  <a:pt x="569859" y="1008799"/>
                </a:lnTo>
                <a:lnTo>
                  <a:pt x="521207" y="1011174"/>
                </a:lnTo>
                <a:lnTo>
                  <a:pt x="698022" y="1011174"/>
                </a:lnTo>
                <a:lnTo>
                  <a:pt x="766597" y="981371"/>
                </a:lnTo>
                <a:lnTo>
                  <a:pt x="810226" y="955190"/>
                </a:lnTo>
                <a:lnTo>
                  <a:pt x="851376" y="924616"/>
                </a:lnTo>
                <a:lnTo>
                  <a:pt x="889761" y="889761"/>
                </a:lnTo>
                <a:lnTo>
                  <a:pt x="924616" y="851376"/>
                </a:lnTo>
                <a:lnTo>
                  <a:pt x="955190" y="810226"/>
                </a:lnTo>
                <a:lnTo>
                  <a:pt x="981371" y="766597"/>
                </a:lnTo>
                <a:lnTo>
                  <a:pt x="1003045" y="720772"/>
                </a:lnTo>
                <a:lnTo>
                  <a:pt x="1020100" y="673037"/>
                </a:lnTo>
                <a:lnTo>
                  <a:pt x="1032422" y="623675"/>
                </a:lnTo>
                <a:lnTo>
                  <a:pt x="1039898" y="572970"/>
                </a:lnTo>
                <a:lnTo>
                  <a:pt x="1042415" y="521207"/>
                </a:lnTo>
                <a:lnTo>
                  <a:pt x="1039898" y="469445"/>
                </a:lnTo>
                <a:lnTo>
                  <a:pt x="1032418" y="418740"/>
                </a:lnTo>
                <a:lnTo>
                  <a:pt x="1020088" y="369378"/>
                </a:lnTo>
                <a:lnTo>
                  <a:pt x="1003023" y="321643"/>
                </a:lnTo>
                <a:lnTo>
                  <a:pt x="981338" y="275818"/>
                </a:lnTo>
                <a:lnTo>
                  <a:pt x="955151" y="232189"/>
                </a:lnTo>
                <a:lnTo>
                  <a:pt x="924583" y="191039"/>
                </a:lnTo>
                <a:lnTo>
                  <a:pt x="889761" y="152653"/>
                </a:lnTo>
                <a:lnTo>
                  <a:pt x="851376" y="117799"/>
                </a:lnTo>
                <a:lnTo>
                  <a:pt x="810226" y="87225"/>
                </a:lnTo>
                <a:lnTo>
                  <a:pt x="766597" y="61044"/>
                </a:lnTo>
                <a:lnTo>
                  <a:pt x="720772" y="39370"/>
                </a:lnTo>
                <a:lnTo>
                  <a:pt x="698022" y="3124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7138904" y="2243327"/>
            <a:ext cx="121920" cy="8044180"/>
          </a:xfrm>
          <a:custGeom>
            <a:avLst/>
            <a:gdLst/>
            <a:ahLst/>
            <a:cxnLst/>
            <a:rect l="l" t="t" r="r" b="b"/>
            <a:pathLst>
              <a:path w="121919" h="8044180">
                <a:moveTo>
                  <a:pt x="121919" y="0"/>
                </a:moveTo>
                <a:lnTo>
                  <a:pt x="0" y="0"/>
                </a:lnTo>
                <a:lnTo>
                  <a:pt x="0" y="8043668"/>
                </a:lnTo>
                <a:lnTo>
                  <a:pt x="121919" y="8043668"/>
                </a:lnTo>
                <a:lnTo>
                  <a:pt x="121919" y="0"/>
                </a:lnTo>
                <a:close/>
              </a:path>
            </a:pathLst>
          </a:custGeom>
          <a:solidFill>
            <a:srgbClr val="1D1F1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0" y="0"/>
            <a:ext cx="1283335" cy="1762125"/>
          </a:xfrm>
          <a:custGeom>
            <a:avLst/>
            <a:gdLst/>
            <a:ahLst/>
            <a:cxnLst/>
            <a:rect l="l" t="t" r="r" b="b"/>
            <a:pathLst>
              <a:path w="1283335" h="1762125">
                <a:moveTo>
                  <a:pt x="0" y="1761744"/>
                </a:moveTo>
                <a:lnTo>
                  <a:pt x="1283208" y="1761744"/>
                </a:lnTo>
                <a:lnTo>
                  <a:pt x="1283208" y="0"/>
                </a:lnTo>
                <a:lnTo>
                  <a:pt x="0" y="0"/>
                </a:lnTo>
                <a:lnTo>
                  <a:pt x="0" y="1761744"/>
                </a:lnTo>
                <a:close/>
              </a:path>
            </a:pathLst>
          </a:custGeom>
          <a:solidFill>
            <a:srgbClr val="D2171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27432" y="1030224"/>
            <a:ext cx="10869295" cy="125095"/>
          </a:xfrm>
          <a:custGeom>
            <a:avLst/>
            <a:gdLst/>
            <a:ahLst/>
            <a:cxnLst/>
            <a:rect l="l" t="t" r="r" b="b"/>
            <a:pathLst>
              <a:path w="10869295" h="125094">
                <a:moveTo>
                  <a:pt x="10869168" y="0"/>
                </a:moveTo>
                <a:lnTo>
                  <a:pt x="0" y="0"/>
                </a:lnTo>
                <a:lnTo>
                  <a:pt x="0" y="124968"/>
                </a:lnTo>
                <a:lnTo>
                  <a:pt x="10869168" y="124968"/>
                </a:lnTo>
                <a:lnTo>
                  <a:pt x="10869168" y="0"/>
                </a:lnTo>
                <a:close/>
              </a:path>
            </a:pathLst>
          </a:custGeom>
          <a:solidFill>
            <a:srgbClr val="691312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8" name="object 8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660880" y="0"/>
            <a:ext cx="2484119" cy="2484120"/>
          </a:xfrm>
          <a:prstGeom prst="rect">
            <a:avLst/>
          </a:prstGeom>
        </p:spPr>
      </p:pic>
      <p:sp>
        <p:nvSpPr>
          <p:cNvPr id="9" name="object 9"/>
          <p:cNvSpPr txBox="1"/>
          <p:nvPr/>
        </p:nvSpPr>
        <p:spPr>
          <a:xfrm>
            <a:off x="1402841" y="5041138"/>
            <a:ext cx="13994130" cy="301434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491490">
              <a:lnSpc>
                <a:spcPct val="100000"/>
              </a:lnSpc>
              <a:spcBef>
                <a:spcPts val="105"/>
              </a:spcBef>
            </a:pPr>
            <a:r>
              <a:rPr sz="2800" dirty="0">
                <a:latin typeface="Calibri"/>
                <a:cs typeface="Calibri"/>
              </a:rPr>
              <a:t>Las </a:t>
            </a:r>
            <a:r>
              <a:rPr sz="2800" spc="-15" dirty="0">
                <a:latin typeface="Calibri"/>
                <a:cs typeface="Calibri"/>
              </a:rPr>
              <a:t>categorías </a:t>
            </a:r>
            <a:r>
              <a:rPr sz="2800" spc="-10" dirty="0">
                <a:latin typeface="Calibri"/>
                <a:cs typeface="Calibri"/>
              </a:rPr>
              <a:t>gramaticales </a:t>
            </a:r>
            <a:r>
              <a:rPr sz="2800" spc="5" dirty="0">
                <a:latin typeface="Calibri"/>
                <a:cs typeface="Calibri"/>
              </a:rPr>
              <a:t>son </a:t>
            </a:r>
            <a:r>
              <a:rPr sz="2800" dirty="0">
                <a:latin typeface="Calibri"/>
                <a:cs typeface="Calibri"/>
              </a:rPr>
              <a:t>las divisiones </a:t>
            </a:r>
            <a:r>
              <a:rPr sz="2800" spc="-10" dirty="0">
                <a:latin typeface="Calibri"/>
                <a:cs typeface="Calibri"/>
              </a:rPr>
              <a:t>que </a:t>
            </a:r>
            <a:r>
              <a:rPr sz="2800" dirty="0">
                <a:latin typeface="Calibri"/>
                <a:cs typeface="Calibri"/>
              </a:rPr>
              <a:t>se </a:t>
            </a:r>
            <a:r>
              <a:rPr sz="2800" spc="-10" dirty="0">
                <a:latin typeface="Calibri"/>
                <a:cs typeface="Calibri"/>
              </a:rPr>
              <a:t>establecen </a:t>
            </a:r>
            <a:r>
              <a:rPr sz="2800" dirty="0">
                <a:latin typeface="Calibri"/>
                <a:cs typeface="Calibri"/>
              </a:rPr>
              <a:t>al </a:t>
            </a:r>
            <a:r>
              <a:rPr sz="2800" spc="-5" dirty="0">
                <a:latin typeface="Calibri"/>
                <a:cs typeface="Calibri"/>
              </a:rPr>
              <a:t>clasificar </a:t>
            </a:r>
            <a:r>
              <a:rPr sz="2800" dirty="0">
                <a:latin typeface="Calibri"/>
                <a:cs typeface="Calibri"/>
              </a:rPr>
              <a:t>las </a:t>
            </a:r>
            <a:r>
              <a:rPr sz="2800" spc="-10" dirty="0">
                <a:latin typeface="Calibri"/>
                <a:cs typeface="Calibri"/>
              </a:rPr>
              <a:t>palabras </a:t>
            </a:r>
            <a:r>
              <a:rPr sz="2800" spc="-5" dirty="0">
                <a:latin typeface="Calibri"/>
                <a:cs typeface="Calibri"/>
              </a:rPr>
              <a:t>de un </a:t>
            </a:r>
            <a:r>
              <a:rPr sz="2800" spc="-62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idioma,</a:t>
            </a:r>
            <a:r>
              <a:rPr sz="2800" spc="-25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con</a:t>
            </a:r>
            <a:r>
              <a:rPr sz="2800" spc="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base</a:t>
            </a:r>
            <a:r>
              <a:rPr sz="2800" spc="-1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en</a:t>
            </a:r>
            <a:r>
              <a:rPr sz="2800" spc="-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la</a:t>
            </a:r>
            <a:r>
              <a:rPr sz="2800" spc="-5" dirty="0">
                <a:latin typeface="Calibri"/>
                <a:cs typeface="Calibri"/>
              </a:rPr>
              <a:t> función</a:t>
            </a:r>
            <a:r>
              <a:rPr sz="280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que</a:t>
            </a:r>
            <a:r>
              <a:rPr sz="280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realizan.</a:t>
            </a:r>
            <a:endParaRPr sz="28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275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  <a:spcBef>
                <a:spcPts val="5"/>
              </a:spcBef>
            </a:pPr>
            <a:r>
              <a:rPr sz="2800" dirty="0">
                <a:latin typeface="Calibri"/>
                <a:cs typeface="Calibri"/>
              </a:rPr>
              <a:t>Las</a:t>
            </a:r>
            <a:r>
              <a:rPr sz="2800" spc="-10" dirty="0">
                <a:latin typeface="Calibri"/>
                <a:cs typeface="Calibri"/>
              </a:rPr>
              <a:t> palabras</a:t>
            </a:r>
            <a:r>
              <a:rPr sz="2800" spc="-25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cumplen</a:t>
            </a:r>
            <a:r>
              <a:rPr sz="2800" spc="2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distintas</a:t>
            </a:r>
            <a:r>
              <a:rPr sz="2800" spc="5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funciones </a:t>
            </a:r>
            <a:r>
              <a:rPr sz="2800" spc="-15" dirty="0">
                <a:latin typeface="Calibri"/>
                <a:cs typeface="Calibri"/>
              </a:rPr>
              <a:t>dentro</a:t>
            </a:r>
            <a:r>
              <a:rPr sz="2800" spc="20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de</a:t>
            </a:r>
            <a:r>
              <a:rPr sz="2800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una</a:t>
            </a:r>
            <a:r>
              <a:rPr sz="2800" spc="1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oración.</a:t>
            </a:r>
            <a:r>
              <a:rPr sz="2800" spc="-5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Las</a:t>
            </a:r>
            <a:r>
              <a:rPr sz="2800" spc="-5" dirty="0">
                <a:latin typeface="Calibri"/>
                <a:cs typeface="Calibri"/>
              </a:rPr>
              <a:t> funciones</a:t>
            </a:r>
            <a:r>
              <a:rPr sz="2800" spc="20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pueden</a:t>
            </a:r>
            <a:r>
              <a:rPr sz="2800" spc="15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indicar</a:t>
            </a:r>
            <a:r>
              <a:rPr sz="2800" spc="5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el </a:t>
            </a:r>
            <a:r>
              <a:rPr sz="280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autor</a:t>
            </a:r>
            <a:r>
              <a:rPr sz="2800" spc="-5" dirty="0">
                <a:latin typeface="Calibri"/>
                <a:cs typeface="Calibri"/>
              </a:rPr>
              <a:t> de</a:t>
            </a:r>
            <a:r>
              <a:rPr sz="2800" spc="5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una</a:t>
            </a:r>
            <a:r>
              <a:rPr sz="2800" spc="15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acción,</a:t>
            </a:r>
            <a:r>
              <a:rPr sz="2800" spc="5" dirty="0">
                <a:latin typeface="Calibri"/>
                <a:cs typeface="Calibri"/>
              </a:rPr>
              <a:t> la</a:t>
            </a:r>
            <a:r>
              <a:rPr sz="2800" spc="-5" dirty="0">
                <a:latin typeface="Calibri"/>
                <a:cs typeface="Calibri"/>
              </a:rPr>
              <a:t> acción</a:t>
            </a:r>
            <a:r>
              <a:rPr sz="2800" spc="-2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en sí</a:t>
            </a:r>
            <a:r>
              <a:rPr sz="2800" spc="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misma,</a:t>
            </a:r>
            <a:r>
              <a:rPr sz="2800" spc="-15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pueden</a:t>
            </a:r>
            <a:r>
              <a:rPr sz="2800" spc="20" dirty="0">
                <a:latin typeface="Calibri"/>
                <a:cs typeface="Calibri"/>
              </a:rPr>
              <a:t> </a:t>
            </a:r>
            <a:r>
              <a:rPr sz="2800" spc="-45" dirty="0">
                <a:latin typeface="Calibri"/>
                <a:cs typeface="Calibri"/>
              </a:rPr>
              <a:t>sumar,</a:t>
            </a:r>
            <a:r>
              <a:rPr sz="2800" spc="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aportar</a:t>
            </a:r>
            <a:r>
              <a:rPr sz="2800" spc="-2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características,</a:t>
            </a:r>
            <a:r>
              <a:rPr sz="2800" spc="-5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determinar</a:t>
            </a:r>
            <a:r>
              <a:rPr sz="2800" spc="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al </a:t>
            </a:r>
            <a:r>
              <a:rPr sz="2800" spc="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nombre,</a:t>
            </a:r>
            <a:r>
              <a:rPr sz="2800" spc="5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sustituirlo,</a:t>
            </a:r>
            <a:r>
              <a:rPr sz="2800" spc="-25" dirty="0">
                <a:latin typeface="Calibri"/>
                <a:cs typeface="Calibri"/>
              </a:rPr>
              <a:t> </a:t>
            </a:r>
            <a:r>
              <a:rPr sz="2800" spc="-20" dirty="0">
                <a:latin typeface="Calibri"/>
                <a:cs typeface="Calibri"/>
              </a:rPr>
              <a:t>etc.</a:t>
            </a:r>
            <a:r>
              <a:rPr sz="2800" spc="25" dirty="0">
                <a:latin typeface="Calibri"/>
                <a:cs typeface="Calibri"/>
              </a:rPr>
              <a:t> </a:t>
            </a:r>
            <a:r>
              <a:rPr sz="2800" spc="-20" dirty="0">
                <a:latin typeface="Calibri"/>
                <a:cs typeface="Calibri"/>
              </a:rPr>
              <a:t>Por</a:t>
            </a:r>
            <a:r>
              <a:rPr sz="2800" spc="-15" dirty="0">
                <a:latin typeface="Calibri"/>
                <a:cs typeface="Calibri"/>
              </a:rPr>
              <a:t> </a:t>
            </a:r>
            <a:r>
              <a:rPr sz="2800" spc="-25" dirty="0">
                <a:latin typeface="Calibri"/>
                <a:cs typeface="Calibri"/>
              </a:rPr>
              <a:t>tanto,</a:t>
            </a:r>
            <a:r>
              <a:rPr sz="2800" spc="-1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el </a:t>
            </a:r>
            <a:r>
              <a:rPr sz="2800" spc="-5" dirty="0">
                <a:latin typeface="Calibri"/>
                <a:cs typeface="Calibri"/>
              </a:rPr>
              <a:t>criterio</a:t>
            </a:r>
            <a:r>
              <a:rPr sz="2800" spc="-20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para</a:t>
            </a:r>
            <a:r>
              <a:rPr sz="2800" spc="-2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incluir</a:t>
            </a:r>
            <a:r>
              <a:rPr sz="2800" spc="-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a</a:t>
            </a:r>
            <a:r>
              <a:rPr sz="2800" spc="2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una</a:t>
            </a:r>
            <a:r>
              <a:rPr sz="2800" spc="1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palabra</a:t>
            </a:r>
            <a:r>
              <a:rPr sz="2800" spc="-2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en </a:t>
            </a:r>
            <a:r>
              <a:rPr sz="2800" spc="-10" dirty="0">
                <a:latin typeface="Calibri"/>
                <a:cs typeface="Calibri"/>
              </a:rPr>
              <a:t>una</a:t>
            </a:r>
            <a:r>
              <a:rPr sz="2800" spc="2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u</a:t>
            </a:r>
            <a:r>
              <a:rPr sz="2800" spc="25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otra</a:t>
            </a:r>
            <a:r>
              <a:rPr sz="2800" spc="-25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categoría</a:t>
            </a:r>
            <a:r>
              <a:rPr sz="2800" spc="-5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es </a:t>
            </a:r>
            <a:r>
              <a:rPr sz="2800" spc="-615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dicha</a:t>
            </a:r>
            <a:r>
              <a:rPr sz="2800" spc="5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función.</a:t>
            </a:r>
            <a:endParaRPr sz="2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7056" y="2462783"/>
            <a:ext cx="17071848" cy="6797040"/>
          </a:xfrm>
          <a:prstGeom prst="rect">
            <a:avLst/>
          </a:prstGeom>
        </p:spPr>
      </p:pic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09600" y="3172967"/>
            <a:ext cx="15651532" cy="3998976"/>
          </a:xfrm>
          <a:prstGeom prst="rect">
            <a:avLst/>
          </a:prstGeom>
        </p:spPr>
      </p:pic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33400" y="2115311"/>
            <a:ext cx="9525000" cy="1353820"/>
          </a:xfrm>
          <a:custGeom>
            <a:avLst/>
            <a:gdLst/>
            <a:ahLst/>
            <a:cxnLst/>
            <a:rect l="l" t="t" r="r" b="b"/>
            <a:pathLst>
              <a:path w="9525000" h="1353820">
                <a:moveTo>
                  <a:pt x="0" y="225552"/>
                </a:moveTo>
                <a:lnTo>
                  <a:pt x="4582" y="180090"/>
                </a:lnTo>
                <a:lnTo>
                  <a:pt x="17724" y="137749"/>
                </a:lnTo>
                <a:lnTo>
                  <a:pt x="38519" y="99435"/>
                </a:lnTo>
                <a:lnTo>
                  <a:pt x="66060" y="66055"/>
                </a:lnTo>
                <a:lnTo>
                  <a:pt x="99441" y="38515"/>
                </a:lnTo>
                <a:lnTo>
                  <a:pt x="137754" y="17722"/>
                </a:lnTo>
                <a:lnTo>
                  <a:pt x="180093" y="4581"/>
                </a:lnTo>
                <a:lnTo>
                  <a:pt x="225551" y="0"/>
                </a:lnTo>
                <a:lnTo>
                  <a:pt x="9299448" y="0"/>
                </a:lnTo>
                <a:lnTo>
                  <a:pt x="9344909" y="4581"/>
                </a:lnTo>
                <a:lnTo>
                  <a:pt x="9387250" y="17722"/>
                </a:lnTo>
                <a:lnTo>
                  <a:pt x="9425564" y="38515"/>
                </a:lnTo>
                <a:lnTo>
                  <a:pt x="9458944" y="66055"/>
                </a:lnTo>
                <a:lnTo>
                  <a:pt x="9486484" y="99435"/>
                </a:lnTo>
                <a:lnTo>
                  <a:pt x="9507277" y="137749"/>
                </a:lnTo>
                <a:lnTo>
                  <a:pt x="9520418" y="180090"/>
                </a:lnTo>
                <a:lnTo>
                  <a:pt x="9525000" y="225552"/>
                </a:lnTo>
                <a:lnTo>
                  <a:pt x="9525000" y="1127760"/>
                </a:lnTo>
                <a:lnTo>
                  <a:pt x="9520418" y="1173221"/>
                </a:lnTo>
                <a:lnTo>
                  <a:pt x="9507277" y="1215562"/>
                </a:lnTo>
                <a:lnTo>
                  <a:pt x="9486484" y="1253876"/>
                </a:lnTo>
                <a:lnTo>
                  <a:pt x="9458944" y="1287256"/>
                </a:lnTo>
                <a:lnTo>
                  <a:pt x="9425564" y="1314796"/>
                </a:lnTo>
                <a:lnTo>
                  <a:pt x="9387250" y="1335589"/>
                </a:lnTo>
                <a:lnTo>
                  <a:pt x="9344909" y="1348730"/>
                </a:lnTo>
                <a:lnTo>
                  <a:pt x="9299448" y="1353312"/>
                </a:lnTo>
                <a:lnTo>
                  <a:pt x="225551" y="1353312"/>
                </a:lnTo>
                <a:lnTo>
                  <a:pt x="180093" y="1348730"/>
                </a:lnTo>
                <a:lnTo>
                  <a:pt x="137754" y="1335589"/>
                </a:lnTo>
                <a:lnTo>
                  <a:pt x="99441" y="1314796"/>
                </a:lnTo>
                <a:lnTo>
                  <a:pt x="66060" y="1287256"/>
                </a:lnTo>
                <a:lnTo>
                  <a:pt x="38519" y="1253876"/>
                </a:lnTo>
                <a:lnTo>
                  <a:pt x="17724" y="1215562"/>
                </a:lnTo>
                <a:lnTo>
                  <a:pt x="4582" y="1173221"/>
                </a:lnTo>
                <a:lnTo>
                  <a:pt x="0" y="1127760"/>
                </a:lnTo>
                <a:lnTo>
                  <a:pt x="0" y="225552"/>
                </a:lnTo>
                <a:close/>
              </a:path>
            </a:pathLst>
          </a:custGeom>
          <a:ln w="24384">
            <a:solidFill>
              <a:srgbClr val="C0504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677062" y="2137028"/>
            <a:ext cx="8996045" cy="124650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sz="4000" b="1" spc="5" dirty="0">
                <a:solidFill>
                  <a:srgbClr val="000000"/>
                </a:solidFill>
                <a:latin typeface="Calibri"/>
                <a:cs typeface="Calibri"/>
              </a:rPr>
              <a:t>Los</a:t>
            </a:r>
            <a:r>
              <a:rPr sz="4000" b="1" spc="-4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4000" b="1" spc="-10" dirty="0">
                <a:solidFill>
                  <a:srgbClr val="000000"/>
                </a:solidFill>
                <a:latin typeface="Calibri"/>
                <a:cs typeface="Calibri"/>
              </a:rPr>
              <a:t>puntos</a:t>
            </a:r>
            <a:r>
              <a:rPr sz="4000" b="1" spc="-4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4000" b="1" dirty="0">
                <a:solidFill>
                  <a:srgbClr val="000000"/>
                </a:solidFill>
                <a:latin typeface="Calibri"/>
                <a:cs typeface="Calibri"/>
              </a:rPr>
              <a:t>suspensivos:</a:t>
            </a:r>
            <a:r>
              <a:rPr sz="4000" b="1" spc="-4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4000" dirty="0">
                <a:solidFill>
                  <a:srgbClr val="000000"/>
                </a:solidFill>
              </a:rPr>
              <a:t>Se</a:t>
            </a:r>
            <a:r>
              <a:rPr sz="4000" spc="-25" dirty="0">
                <a:solidFill>
                  <a:srgbClr val="000000"/>
                </a:solidFill>
              </a:rPr>
              <a:t> </a:t>
            </a:r>
            <a:r>
              <a:rPr sz="4000" dirty="0">
                <a:solidFill>
                  <a:srgbClr val="000000"/>
                </a:solidFill>
              </a:rPr>
              <a:t>usan</a:t>
            </a:r>
            <a:r>
              <a:rPr sz="4000" spc="-40" dirty="0">
                <a:solidFill>
                  <a:srgbClr val="000000"/>
                </a:solidFill>
              </a:rPr>
              <a:t> </a:t>
            </a:r>
            <a:r>
              <a:rPr sz="4000" dirty="0">
                <a:solidFill>
                  <a:srgbClr val="000000"/>
                </a:solidFill>
              </a:rPr>
              <a:t>los</a:t>
            </a:r>
            <a:r>
              <a:rPr sz="4000" spc="-40" dirty="0">
                <a:solidFill>
                  <a:srgbClr val="000000"/>
                </a:solidFill>
              </a:rPr>
              <a:t> </a:t>
            </a:r>
            <a:r>
              <a:rPr sz="4000" spc="-15" dirty="0">
                <a:solidFill>
                  <a:srgbClr val="000000"/>
                </a:solidFill>
              </a:rPr>
              <a:t>puntos </a:t>
            </a:r>
            <a:r>
              <a:rPr sz="4000" spc="-890" dirty="0">
                <a:solidFill>
                  <a:srgbClr val="000000"/>
                </a:solidFill>
              </a:rPr>
              <a:t> </a:t>
            </a:r>
            <a:r>
              <a:rPr sz="4000" spc="-10" dirty="0">
                <a:solidFill>
                  <a:srgbClr val="000000"/>
                </a:solidFill>
              </a:rPr>
              <a:t>suspensivos</a:t>
            </a:r>
            <a:r>
              <a:rPr sz="4000" spc="-35" dirty="0">
                <a:solidFill>
                  <a:srgbClr val="000000"/>
                </a:solidFill>
              </a:rPr>
              <a:t> </a:t>
            </a:r>
            <a:r>
              <a:rPr sz="4000" spc="5" dirty="0">
                <a:solidFill>
                  <a:srgbClr val="000000"/>
                </a:solidFill>
              </a:rPr>
              <a:t>(…):</a:t>
            </a:r>
            <a:endParaRPr sz="4000">
              <a:latin typeface="Calibri"/>
              <a:cs typeface="Calibri"/>
            </a:endParaRPr>
          </a:p>
        </p:txBody>
      </p:sp>
      <p:graphicFrame>
        <p:nvGraphicFramePr>
          <p:cNvPr id="4" name="object 4"/>
          <p:cNvGraphicFramePr>
            <a:graphicFrameLocks noGrp="1"/>
          </p:cNvGraphicFramePr>
          <p:nvPr/>
        </p:nvGraphicFramePr>
        <p:xfrm>
          <a:off x="695185" y="4327778"/>
          <a:ext cx="14743430" cy="57531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717169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55205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652901">
                <a:tc>
                  <a:txBody>
                    <a:bodyPr/>
                    <a:lstStyle/>
                    <a:p>
                      <a:pPr marL="68580">
                        <a:lnSpc>
                          <a:spcPts val="3725"/>
                        </a:lnSpc>
                      </a:pPr>
                      <a:r>
                        <a:rPr sz="3200" b="1" spc="-40" dirty="0">
                          <a:latin typeface="Calibri"/>
                          <a:cs typeface="Calibri"/>
                        </a:rPr>
                        <a:t>Para</a:t>
                      </a:r>
                      <a:r>
                        <a:rPr sz="3200" b="1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3200" b="1" spc="-25" dirty="0">
                          <a:latin typeface="Calibri"/>
                          <a:cs typeface="Calibri"/>
                        </a:rPr>
                        <a:t>representar</a:t>
                      </a:r>
                      <a:r>
                        <a:rPr sz="3200" b="1" spc="6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3200" b="1" spc="-15" dirty="0">
                          <a:latin typeface="Calibri"/>
                          <a:cs typeface="Calibri"/>
                        </a:rPr>
                        <a:t>una</a:t>
                      </a:r>
                      <a:r>
                        <a:rPr sz="3200" b="1" spc="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3200" b="1" spc="-10" dirty="0">
                          <a:latin typeface="Calibri"/>
                          <a:cs typeface="Calibri"/>
                        </a:rPr>
                        <a:t>pausa</a:t>
                      </a:r>
                      <a:r>
                        <a:rPr sz="3200" b="1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3200" b="1" spc="-15" dirty="0">
                          <a:latin typeface="Calibri"/>
                          <a:cs typeface="Calibri"/>
                        </a:rPr>
                        <a:t>inesperada,</a:t>
                      </a:r>
                      <a:endParaRPr sz="3200">
                        <a:latin typeface="Calibri"/>
                        <a:cs typeface="Calibri"/>
                      </a:endParaRPr>
                    </a:p>
                    <a:p>
                      <a:pPr marL="68580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3200" b="1" spc="-10" dirty="0">
                          <a:latin typeface="Calibri"/>
                          <a:cs typeface="Calibri"/>
                        </a:rPr>
                        <a:t>por</a:t>
                      </a:r>
                      <a:r>
                        <a:rPr sz="3200" b="1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3200" b="1" spc="-15" dirty="0">
                          <a:latin typeface="Calibri"/>
                          <a:cs typeface="Calibri"/>
                        </a:rPr>
                        <a:t>duda</a:t>
                      </a:r>
                      <a:r>
                        <a:rPr sz="3200" b="1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3200" b="1" spc="-5" dirty="0">
                          <a:latin typeface="Calibri"/>
                          <a:cs typeface="Calibri"/>
                        </a:rPr>
                        <a:t>o</a:t>
                      </a:r>
                      <a:r>
                        <a:rPr sz="3200" b="1" spc="-10" dirty="0">
                          <a:latin typeface="Calibri"/>
                          <a:cs typeface="Calibri"/>
                        </a:rPr>
                        <a:t> inseguridad.</a:t>
                      </a:r>
                      <a:endParaRPr sz="3200">
                        <a:latin typeface="Calibri"/>
                        <a:cs typeface="Calibri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3800">
                        <a:latin typeface="Times New Roman"/>
                        <a:cs typeface="Times New Roman"/>
                      </a:endParaRPr>
                    </a:p>
                    <a:p>
                      <a:pPr marL="68580">
                        <a:lnSpc>
                          <a:spcPct val="100000"/>
                        </a:lnSpc>
                      </a:pPr>
                      <a:r>
                        <a:rPr sz="3200" b="1" spc="-5" dirty="0">
                          <a:latin typeface="Calibri"/>
                          <a:cs typeface="Calibri"/>
                        </a:rPr>
                        <a:t>Se</a:t>
                      </a:r>
                      <a:r>
                        <a:rPr sz="3200" b="1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3200" b="1" spc="-20" dirty="0">
                          <a:latin typeface="Calibri"/>
                          <a:cs typeface="Calibri"/>
                        </a:rPr>
                        <a:t>acostumbra</a:t>
                      </a:r>
                      <a:r>
                        <a:rPr sz="3200" b="1" spc="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3200" b="1" spc="-10" dirty="0">
                          <a:latin typeface="Calibri"/>
                          <a:cs typeface="Calibri"/>
                        </a:rPr>
                        <a:t>usar</a:t>
                      </a:r>
                      <a:r>
                        <a:rPr sz="3200" b="1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3200" b="1" spc="-20" dirty="0">
                          <a:latin typeface="Calibri"/>
                          <a:cs typeface="Calibri"/>
                        </a:rPr>
                        <a:t>tres.</a:t>
                      </a:r>
                      <a:endParaRPr sz="3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C0504D"/>
                      </a:solidFill>
                      <a:prstDash val="solid"/>
                    </a:lnL>
                    <a:lnR w="12700">
                      <a:solidFill>
                        <a:srgbClr val="C0504D"/>
                      </a:solidFill>
                      <a:prstDash val="solid"/>
                    </a:lnR>
                    <a:lnT w="12700">
                      <a:solidFill>
                        <a:srgbClr val="C0504D"/>
                      </a:solidFill>
                      <a:prstDash val="solid"/>
                    </a:lnT>
                    <a:lnB w="28575">
                      <a:solidFill>
                        <a:srgbClr val="C0504D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3725"/>
                        </a:lnSpc>
                      </a:pPr>
                      <a:r>
                        <a:rPr sz="3200" b="1" spc="-5" dirty="0">
                          <a:latin typeface="Calibri"/>
                          <a:cs typeface="Calibri"/>
                        </a:rPr>
                        <a:t>En</a:t>
                      </a:r>
                      <a:r>
                        <a:rPr sz="3200" b="1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3200" b="1" spc="-15" dirty="0">
                          <a:latin typeface="Calibri"/>
                          <a:cs typeface="Calibri"/>
                        </a:rPr>
                        <a:t>lugar </a:t>
                      </a:r>
                      <a:r>
                        <a:rPr sz="3200" b="1" spc="-5" dirty="0">
                          <a:latin typeface="Calibri"/>
                          <a:cs typeface="Calibri"/>
                        </a:rPr>
                        <a:t>del</a:t>
                      </a:r>
                      <a:r>
                        <a:rPr sz="3200" b="1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3200" b="1" spc="-30" dirty="0">
                          <a:latin typeface="Calibri"/>
                          <a:cs typeface="Calibri"/>
                        </a:rPr>
                        <a:t>etcétera:</a:t>
                      </a:r>
                      <a:endParaRPr sz="3200">
                        <a:latin typeface="Calibri"/>
                        <a:cs typeface="Calibri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endParaRPr sz="3800">
                        <a:latin typeface="Times New Roman"/>
                        <a:cs typeface="Times New Roman"/>
                      </a:endParaRPr>
                    </a:p>
                    <a:p>
                      <a:pPr marL="6985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3200" b="1" spc="-5" dirty="0">
                          <a:latin typeface="Calibri"/>
                          <a:cs typeface="Calibri"/>
                        </a:rPr>
                        <a:t>Los</a:t>
                      </a:r>
                      <a:r>
                        <a:rPr sz="3200" b="1" spc="-10" dirty="0">
                          <a:latin typeface="Calibri"/>
                          <a:cs typeface="Calibri"/>
                        </a:rPr>
                        <a:t> dígitos</a:t>
                      </a:r>
                      <a:r>
                        <a:rPr sz="3200" b="1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3200" b="1" spc="-5" dirty="0">
                          <a:latin typeface="Calibri"/>
                          <a:cs typeface="Calibri"/>
                        </a:rPr>
                        <a:t>son</a:t>
                      </a:r>
                      <a:r>
                        <a:rPr sz="3200" b="1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3200" b="1" spc="-15" dirty="0">
                          <a:latin typeface="Calibri"/>
                          <a:cs typeface="Calibri"/>
                        </a:rPr>
                        <a:t>1,</a:t>
                      </a:r>
                      <a:r>
                        <a:rPr sz="3200" b="1" spc="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3200" b="1" spc="-10" dirty="0">
                          <a:latin typeface="Calibri"/>
                          <a:cs typeface="Calibri"/>
                        </a:rPr>
                        <a:t>2,</a:t>
                      </a:r>
                      <a:r>
                        <a:rPr sz="3200" b="1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3200" b="1" spc="-10" dirty="0">
                          <a:latin typeface="Calibri"/>
                          <a:cs typeface="Calibri"/>
                        </a:rPr>
                        <a:t>3,</a:t>
                      </a:r>
                      <a:r>
                        <a:rPr sz="3200" b="1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3200" b="1" spc="-10" dirty="0">
                          <a:latin typeface="Calibri"/>
                          <a:cs typeface="Calibri"/>
                        </a:rPr>
                        <a:t>4…</a:t>
                      </a:r>
                      <a:endParaRPr sz="3200">
                        <a:latin typeface="Calibri"/>
                        <a:cs typeface="Calibri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endParaRPr sz="3550">
                        <a:latin typeface="Times New Roman"/>
                        <a:cs typeface="Times New Roman"/>
                      </a:endParaRPr>
                    </a:p>
                    <a:p>
                      <a:pPr marL="69850" marR="879475">
                        <a:lnSpc>
                          <a:spcPct val="106900"/>
                        </a:lnSpc>
                      </a:pPr>
                      <a:r>
                        <a:rPr sz="3200" b="1" spc="-5" dirty="0">
                          <a:latin typeface="Calibri"/>
                          <a:cs typeface="Calibri"/>
                        </a:rPr>
                        <a:t>Los</a:t>
                      </a:r>
                      <a:r>
                        <a:rPr sz="3200" b="1" spc="-20" dirty="0">
                          <a:latin typeface="Calibri"/>
                          <a:cs typeface="Calibri"/>
                        </a:rPr>
                        <a:t> estudiantes</a:t>
                      </a:r>
                      <a:r>
                        <a:rPr sz="3200" b="1" spc="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3200" b="1" spc="-10" dirty="0">
                          <a:latin typeface="Calibri"/>
                          <a:cs typeface="Calibri"/>
                        </a:rPr>
                        <a:t>vienen</a:t>
                      </a:r>
                      <a:r>
                        <a:rPr sz="3200" b="1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3200" b="1" spc="-10" dirty="0">
                          <a:latin typeface="Calibri"/>
                          <a:cs typeface="Calibri"/>
                        </a:rPr>
                        <a:t>de</a:t>
                      </a:r>
                      <a:r>
                        <a:rPr sz="3200" b="1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3200" b="1" spc="-10" dirty="0">
                          <a:latin typeface="Calibri"/>
                          <a:cs typeface="Calibri"/>
                        </a:rPr>
                        <a:t>Barranquilla, </a:t>
                      </a:r>
                      <a:r>
                        <a:rPr sz="3200" b="1" spc="-7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3200" b="1" spc="-5" dirty="0">
                          <a:latin typeface="Calibri"/>
                          <a:cs typeface="Calibri"/>
                        </a:rPr>
                        <a:t>Soledad…</a:t>
                      </a:r>
                      <a:endParaRPr sz="3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C0504D"/>
                      </a:solidFill>
                      <a:prstDash val="solid"/>
                    </a:lnL>
                    <a:lnR w="12700">
                      <a:solidFill>
                        <a:srgbClr val="C0504D"/>
                      </a:solidFill>
                      <a:prstDash val="solid"/>
                    </a:lnR>
                    <a:lnT w="12700">
                      <a:solidFill>
                        <a:srgbClr val="C0504D"/>
                      </a:solidFill>
                      <a:prstDash val="solid"/>
                    </a:lnT>
                    <a:lnB w="28575">
                      <a:solidFill>
                        <a:srgbClr val="C0504D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87346">
                <a:tc>
                  <a:txBody>
                    <a:bodyPr/>
                    <a:lstStyle/>
                    <a:p>
                      <a:pPr marL="68580">
                        <a:lnSpc>
                          <a:spcPts val="3729"/>
                        </a:lnSpc>
                      </a:pPr>
                      <a:r>
                        <a:rPr sz="3200" b="1" spc="-5" dirty="0">
                          <a:latin typeface="Calibri"/>
                          <a:cs typeface="Calibri"/>
                        </a:rPr>
                        <a:t>Al</a:t>
                      </a:r>
                      <a:r>
                        <a:rPr sz="3200" b="1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3200" b="1" spc="-5" dirty="0">
                          <a:latin typeface="Calibri"/>
                          <a:cs typeface="Calibri"/>
                        </a:rPr>
                        <a:t>final</a:t>
                      </a:r>
                      <a:r>
                        <a:rPr sz="3200" b="1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3200" b="1" spc="-15" dirty="0">
                          <a:latin typeface="Calibri"/>
                          <a:cs typeface="Calibri"/>
                        </a:rPr>
                        <a:t>de</a:t>
                      </a:r>
                      <a:r>
                        <a:rPr sz="3200" b="1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3200" b="1" spc="-15" dirty="0">
                          <a:latin typeface="Calibri"/>
                          <a:cs typeface="Calibri"/>
                        </a:rPr>
                        <a:t>una</a:t>
                      </a:r>
                      <a:r>
                        <a:rPr sz="3200" b="1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3200" b="1" spc="-15" dirty="0">
                          <a:latin typeface="Calibri"/>
                          <a:cs typeface="Calibri"/>
                        </a:rPr>
                        <a:t>oración incompleta:</a:t>
                      </a:r>
                      <a:endParaRPr sz="3200">
                        <a:latin typeface="Calibri"/>
                        <a:cs typeface="Calibri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endParaRPr sz="3800">
                        <a:latin typeface="Times New Roman"/>
                        <a:cs typeface="Times New Roman"/>
                      </a:endParaRPr>
                    </a:p>
                    <a:p>
                      <a:pPr marL="6858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3200" b="1" spc="-5" dirty="0">
                          <a:latin typeface="Calibri"/>
                          <a:cs typeface="Calibri"/>
                        </a:rPr>
                        <a:t>La</a:t>
                      </a:r>
                      <a:r>
                        <a:rPr sz="3200" b="1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3200" b="1" spc="-10" dirty="0">
                          <a:latin typeface="Calibri"/>
                          <a:cs typeface="Calibri"/>
                        </a:rPr>
                        <a:t>cena</a:t>
                      </a:r>
                      <a:r>
                        <a:rPr sz="3200" b="1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3200" b="1" spc="-20" dirty="0">
                          <a:latin typeface="Calibri"/>
                          <a:cs typeface="Calibri"/>
                        </a:rPr>
                        <a:t>estuvo</a:t>
                      </a:r>
                      <a:r>
                        <a:rPr sz="3200" b="1" spc="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3200" b="1" spc="-20" dirty="0">
                          <a:latin typeface="Calibri"/>
                          <a:cs typeface="Calibri"/>
                        </a:rPr>
                        <a:t>lista,</a:t>
                      </a:r>
                      <a:r>
                        <a:rPr sz="3200" b="1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3200" b="1" spc="-20" dirty="0">
                          <a:latin typeface="Calibri"/>
                          <a:cs typeface="Calibri"/>
                        </a:rPr>
                        <a:t>pero…</a:t>
                      </a:r>
                      <a:endParaRPr sz="3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C0504D"/>
                      </a:solidFill>
                      <a:prstDash val="solid"/>
                    </a:lnL>
                    <a:lnR w="12700">
                      <a:solidFill>
                        <a:srgbClr val="C0504D"/>
                      </a:solidFill>
                      <a:prstDash val="solid"/>
                    </a:lnR>
                    <a:lnT w="28575">
                      <a:solidFill>
                        <a:srgbClr val="C0504D"/>
                      </a:solidFill>
                      <a:prstDash val="solid"/>
                    </a:lnT>
                    <a:lnB w="12700">
                      <a:solidFill>
                        <a:srgbClr val="C0504D"/>
                      </a:solidFill>
                      <a:prstDash val="solid"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3729"/>
                        </a:lnSpc>
                      </a:pPr>
                      <a:r>
                        <a:rPr sz="3200" spc="-40" dirty="0">
                          <a:latin typeface="Calibri"/>
                          <a:cs typeface="Calibri"/>
                        </a:rPr>
                        <a:t>Para</a:t>
                      </a:r>
                      <a:r>
                        <a:rPr sz="32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3200" spc="-20" dirty="0">
                          <a:latin typeface="Calibri"/>
                          <a:cs typeface="Calibri"/>
                        </a:rPr>
                        <a:t>expresar</a:t>
                      </a:r>
                      <a:r>
                        <a:rPr sz="3200" spc="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3200" spc="-60" dirty="0">
                          <a:latin typeface="Calibri"/>
                          <a:cs typeface="Calibri"/>
                        </a:rPr>
                        <a:t>temor,</a:t>
                      </a:r>
                      <a:r>
                        <a:rPr sz="32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3200" spc="-10" dirty="0">
                          <a:latin typeface="Calibri"/>
                          <a:cs typeface="Calibri"/>
                        </a:rPr>
                        <a:t>duda</a:t>
                      </a:r>
                      <a:r>
                        <a:rPr sz="32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3200" spc="-5" dirty="0">
                          <a:latin typeface="Calibri"/>
                          <a:cs typeface="Calibri"/>
                        </a:rPr>
                        <a:t>o</a:t>
                      </a:r>
                      <a:r>
                        <a:rPr sz="32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3200" spc="-15" dirty="0">
                          <a:latin typeface="Calibri"/>
                          <a:cs typeface="Calibri"/>
                        </a:rPr>
                        <a:t>sorpresa.</a:t>
                      </a:r>
                      <a:endParaRPr sz="3200">
                        <a:latin typeface="Calibri"/>
                        <a:cs typeface="Calibri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endParaRPr sz="3800">
                        <a:latin typeface="Times New Roman"/>
                        <a:cs typeface="Times New Roman"/>
                      </a:endParaRPr>
                    </a:p>
                    <a:p>
                      <a:pPr marL="6985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3200" spc="-5" dirty="0">
                          <a:latin typeface="Calibri"/>
                          <a:cs typeface="Calibri"/>
                        </a:rPr>
                        <a:t>No</a:t>
                      </a:r>
                      <a:r>
                        <a:rPr sz="32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3200" spc="-5" dirty="0">
                          <a:latin typeface="Calibri"/>
                          <a:cs typeface="Calibri"/>
                        </a:rPr>
                        <a:t>sabía</a:t>
                      </a:r>
                      <a:r>
                        <a:rPr sz="32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3200" spc="-10" dirty="0">
                          <a:latin typeface="Calibri"/>
                          <a:cs typeface="Calibri"/>
                        </a:rPr>
                        <a:t>que</a:t>
                      </a:r>
                      <a:r>
                        <a:rPr sz="32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3200" spc="-5" dirty="0">
                          <a:latin typeface="Calibri"/>
                          <a:cs typeface="Calibri"/>
                        </a:rPr>
                        <a:t>iba a</a:t>
                      </a:r>
                      <a:r>
                        <a:rPr sz="3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3200" spc="-10" dirty="0">
                          <a:latin typeface="Calibri"/>
                          <a:cs typeface="Calibri"/>
                        </a:rPr>
                        <a:t>venir…</a:t>
                      </a:r>
                      <a:endParaRPr sz="3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C0504D"/>
                      </a:solidFill>
                      <a:prstDash val="solid"/>
                    </a:lnL>
                    <a:lnR w="12700">
                      <a:solidFill>
                        <a:srgbClr val="C0504D"/>
                      </a:solidFill>
                      <a:prstDash val="solid"/>
                    </a:lnR>
                    <a:lnT w="28575">
                      <a:solidFill>
                        <a:srgbClr val="C0504D"/>
                      </a:solidFill>
                      <a:prstDash val="solid"/>
                    </a:lnT>
                    <a:lnB w="12700">
                      <a:solidFill>
                        <a:srgbClr val="C0504D"/>
                      </a:solidFill>
                      <a:prstDash val="solid"/>
                    </a:lnB>
                    <a:solidFill>
                      <a:srgbClr val="F2DCD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43127" y="2974848"/>
            <a:ext cx="16125952" cy="6876896"/>
          </a:xfrm>
          <a:prstGeom prst="rect">
            <a:avLst/>
          </a:prstGeom>
        </p:spPr>
      </p:pic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313688" y="2612135"/>
            <a:ext cx="14919960" cy="7330440"/>
          </a:xfrm>
          <a:prstGeom prst="rect">
            <a:avLst/>
          </a:prstGeom>
        </p:spPr>
      </p:pic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989832" y="1359408"/>
            <a:ext cx="5727700" cy="1460500"/>
          </a:xfrm>
          <a:custGeom>
            <a:avLst/>
            <a:gdLst/>
            <a:ahLst/>
            <a:cxnLst/>
            <a:rect l="l" t="t" r="r" b="b"/>
            <a:pathLst>
              <a:path w="5727700" h="1460500">
                <a:moveTo>
                  <a:pt x="0" y="243332"/>
                </a:moveTo>
                <a:lnTo>
                  <a:pt x="4944" y="194298"/>
                </a:lnTo>
                <a:lnTo>
                  <a:pt x="19125" y="148625"/>
                </a:lnTo>
                <a:lnTo>
                  <a:pt x="41563" y="107292"/>
                </a:lnTo>
                <a:lnTo>
                  <a:pt x="71278" y="71278"/>
                </a:lnTo>
                <a:lnTo>
                  <a:pt x="107292" y="41563"/>
                </a:lnTo>
                <a:lnTo>
                  <a:pt x="148625" y="19125"/>
                </a:lnTo>
                <a:lnTo>
                  <a:pt x="194298" y="4944"/>
                </a:lnTo>
                <a:lnTo>
                  <a:pt x="243331" y="0"/>
                </a:lnTo>
                <a:lnTo>
                  <a:pt x="5483860" y="0"/>
                </a:lnTo>
                <a:lnTo>
                  <a:pt x="5532893" y="4944"/>
                </a:lnTo>
                <a:lnTo>
                  <a:pt x="5578566" y="19125"/>
                </a:lnTo>
                <a:lnTo>
                  <a:pt x="5619899" y="41563"/>
                </a:lnTo>
                <a:lnTo>
                  <a:pt x="5655913" y="71278"/>
                </a:lnTo>
                <a:lnTo>
                  <a:pt x="5685628" y="107292"/>
                </a:lnTo>
                <a:lnTo>
                  <a:pt x="5708066" y="148625"/>
                </a:lnTo>
                <a:lnTo>
                  <a:pt x="5722247" y="194298"/>
                </a:lnTo>
                <a:lnTo>
                  <a:pt x="5727192" y="243332"/>
                </a:lnTo>
                <a:lnTo>
                  <a:pt x="5727192" y="1216660"/>
                </a:lnTo>
                <a:lnTo>
                  <a:pt x="5722247" y="1265693"/>
                </a:lnTo>
                <a:lnTo>
                  <a:pt x="5708066" y="1311366"/>
                </a:lnTo>
                <a:lnTo>
                  <a:pt x="5685628" y="1352699"/>
                </a:lnTo>
                <a:lnTo>
                  <a:pt x="5655913" y="1388713"/>
                </a:lnTo>
                <a:lnTo>
                  <a:pt x="5619899" y="1418428"/>
                </a:lnTo>
                <a:lnTo>
                  <a:pt x="5578566" y="1440866"/>
                </a:lnTo>
                <a:lnTo>
                  <a:pt x="5532893" y="1455047"/>
                </a:lnTo>
                <a:lnTo>
                  <a:pt x="5483860" y="1459992"/>
                </a:lnTo>
                <a:lnTo>
                  <a:pt x="243331" y="1459992"/>
                </a:lnTo>
                <a:lnTo>
                  <a:pt x="194298" y="1455047"/>
                </a:lnTo>
                <a:lnTo>
                  <a:pt x="148625" y="1440866"/>
                </a:lnTo>
                <a:lnTo>
                  <a:pt x="107292" y="1418428"/>
                </a:lnTo>
                <a:lnTo>
                  <a:pt x="71278" y="1388713"/>
                </a:lnTo>
                <a:lnTo>
                  <a:pt x="41563" y="1352699"/>
                </a:lnTo>
                <a:lnTo>
                  <a:pt x="19125" y="1311366"/>
                </a:lnTo>
                <a:lnTo>
                  <a:pt x="4944" y="1265693"/>
                </a:lnTo>
                <a:lnTo>
                  <a:pt x="0" y="1216660"/>
                </a:lnTo>
                <a:lnTo>
                  <a:pt x="0" y="243332"/>
                </a:lnTo>
                <a:close/>
              </a:path>
            </a:pathLst>
          </a:custGeom>
          <a:ln w="24384">
            <a:solidFill>
              <a:srgbClr val="C0504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5743702" y="1843531"/>
            <a:ext cx="2219960" cy="4533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800" b="1" spc="-5" dirty="0">
                <a:solidFill>
                  <a:srgbClr val="000000"/>
                </a:solidFill>
                <a:latin typeface="Calibri"/>
                <a:cs typeface="Calibri"/>
              </a:rPr>
              <a:t>Los</a:t>
            </a:r>
            <a:r>
              <a:rPr sz="2800" b="1" spc="-4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2800" b="1" spc="-10" dirty="0">
                <a:solidFill>
                  <a:srgbClr val="000000"/>
                </a:solidFill>
                <a:latin typeface="Calibri"/>
                <a:cs typeface="Calibri"/>
              </a:rPr>
              <a:t>paréntesis:</a:t>
            </a:r>
            <a:endParaRPr sz="2800">
              <a:latin typeface="Calibri"/>
              <a:cs typeface="Calibri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1022350" y="4441825"/>
            <a:ext cx="15095855" cy="5371465"/>
            <a:chOff x="1022350" y="4441825"/>
            <a:chExt cx="15095855" cy="5371465"/>
          </a:xfrm>
        </p:grpSpPr>
        <p:sp>
          <p:nvSpPr>
            <p:cNvPr id="5" name="object 5"/>
            <p:cNvSpPr/>
            <p:nvPr/>
          </p:nvSpPr>
          <p:spPr>
            <a:xfrm>
              <a:off x="1022350" y="4441825"/>
              <a:ext cx="15095855" cy="5371465"/>
            </a:xfrm>
            <a:custGeom>
              <a:avLst/>
              <a:gdLst/>
              <a:ahLst/>
              <a:cxnLst/>
              <a:rect l="l" t="t" r="r" b="b"/>
              <a:pathLst>
                <a:path w="15095855" h="5371465">
                  <a:moveTo>
                    <a:pt x="6350" y="0"/>
                  </a:moveTo>
                  <a:lnTo>
                    <a:pt x="6350" y="5371058"/>
                  </a:lnTo>
                </a:path>
                <a:path w="15095855" h="5371465">
                  <a:moveTo>
                    <a:pt x="15089123" y="0"/>
                  </a:moveTo>
                  <a:lnTo>
                    <a:pt x="15089123" y="5371058"/>
                  </a:lnTo>
                </a:path>
                <a:path w="15095855" h="5371465">
                  <a:moveTo>
                    <a:pt x="0" y="6350"/>
                  </a:moveTo>
                  <a:lnTo>
                    <a:pt x="15095473" y="6350"/>
                  </a:lnTo>
                </a:path>
              </a:pathLst>
            </a:custGeom>
            <a:ln w="12700">
              <a:solidFill>
                <a:srgbClr val="C0504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022350" y="9800183"/>
              <a:ext cx="15095855" cy="0"/>
            </a:xfrm>
            <a:custGeom>
              <a:avLst/>
              <a:gdLst/>
              <a:ahLst/>
              <a:cxnLst/>
              <a:rect l="l" t="t" r="r" b="b"/>
              <a:pathLst>
                <a:path w="15095855">
                  <a:moveTo>
                    <a:pt x="0" y="0"/>
                  </a:moveTo>
                  <a:lnTo>
                    <a:pt x="15095473" y="0"/>
                  </a:lnTo>
                </a:path>
              </a:pathLst>
            </a:custGeom>
            <a:ln w="25400">
              <a:solidFill>
                <a:srgbClr val="C0504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1035050" y="4378181"/>
            <a:ext cx="15070455" cy="237680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2230" marR="988694">
              <a:lnSpc>
                <a:spcPct val="107300"/>
              </a:lnSpc>
              <a:spcBef>
                <a:spcPts val="100"/>
              </a:spcBef>
            </a:pPr>
            <a:r>
              <a:rPr sz="3600" b="1" dirty="0">
                <a:latin typeface="Calibri"/>
                <a:cs typeface="Calibri"/>
              </a:rPr>
              <a:t>Se usan los </a:t>
            </a:r>
            <a:r>
              <a:rPr sz="3600" b="1" spc="-10" dirty="0">
                <a:latin typeface="Calibri"/>
                <a:cs typeface="Calibri"/>
              </a:rPr>
              <a:t>paréntesis </a:t>
            </a:r>
            <a:r>
              <a:rPr sz="3600" b="1" dirty="0">
                <a:latin typeface="Calibri"/>
                <a:cs typeface="Calibri"/>
              </a:rPr>
              <a:t>( ) </a:t>
            </a:r>
            <a:r>
              <a:rPr sz="3600" b="1" spc="-20" dirty="0">
                <a:latin typeface="Calibri"/>
                <a:cs typeface="Calibri"/>
              </a:rPr>
              <a:t>para </a:t>
            </a:r>
            <a:r>
              <a:rPr sz="3600" b="1" spc="-10" dirty="0">
                <a:latin typeface="Calibri"/>
                <a:cs typeface="Calibri"/>
              </a:rPr>
              <a:t>separar </a:t>
            </a:r>
            <a:r>
              <a:rPr sz="3600" b="1" dirty="0">
                <a:latin typeface="Calibri"/>
                <a:cs typeface="Calibri"/>
              </a:rPr>
              <a:t>las </a:t>
            </a:r>
            <a:r>
              <a:rPr sz="3600" b="1" spc="-10" dirty="0">
                <a:latin typeface="Calibri"/>
                <a:cs typeface="Calibri"/>
              </a:rPr>
              <a:t>palabras </a:t>
            </a:r>
            <a:r>
              <a:rPr sz="3600" b="1" dirty="0">
                <a:latin typeface="Calibri"/>
                <a:cs typeface="Calibri"/>
              </a:rPr>
              <a:t>o </a:t>
            </a:r>
            <a:r>
              <a:rPr sz="3600" b="1" spc="-15" dirty="0">
                <a:latin typeface="Calibri"/>
                <a:cs typeface="Calibri"/>
              </a:rPr>
              <a:t>frases </a:t>
            </a:r>
            <a:r>
              <a:rPr sz="3600" b="1" spc="-5" dirty="0">
                <a:latin typeface="Calibri"/>
                <a:cs typeface="Calibri"/>
              </a:rPr>
              <a:t>incidentales </a:t>
            </a:r>
            <a:r>
              <a:rPr sz="3600" b="1" dirty="0">
                <a:latin typeface="Calibri"/>
                <a:cs typeface="Calibri"/>
              </a:rPr>
              <a:t>de </a:t>
            </a:r>
            <a:r>
              <a:rPr sz="3600" b="1" spc="-800" dirty="0">
                <a:latin typeface="Calibri"/>
                <a:cs typeface="Calibri"/>
              </a:rPr>
              <a:t> </a:t>
            </a:r>
            <a:r>
              <a:rPr sz="3600" b="1" spc="-20" dirty="0">
                <a:latin typeface="Calibri"/>
                <a:cs typeface="Calibri"/>
              </a:rPr>
              <a:t>carácter</a:t>
            </a:r>
            <a:r>
              <a:rPr sz="3600" b="1" spc="-10" dirty="0">
                <a:latin typeface="Calibri"/>
                <a:cs typeface="Calibri"/>
              </a:rPr>
              <a:t> obligatorio:</a:t>
            </a:r>
            <a:endParaRPr sz="3600">
              <a:latin typeface="Calibri"/>
              <a:cs typeface="Calibri"/>
            </a:endParaRPr>
          </a:p>
          <a:p>
            <a:pPr marL="62230" marR="593090">
              <a:lnSpc>
                <a:spcPct val="106700"/>
              </a:lnSpc>
              <a:spcBef>
                <a:spcPts val="25"/>
              </a:spcBef>
            </a:pPr>
            <a:r>
              <a:rPr sz="3600" b="1" spc="-10" dirty="0">
                <a:latin typeface="Calibri"/>
                <a:cs typeface="Calibri"/>
              </a:rPr>
              <a:t>Santa</a:t>
            </a:r>
            <a:r>
              <a:rPr sz="3600" b="1" spc="-25" dirty="0">
                <a:latin typeface="Calibri"/>
                <a:cs typeface="Calibri"/>
              </a:rPr>
              <a:t> </a:t>
            </a:r>
            <a:r>
              <a:rPr sz="3600" b="1" spc="-10" dirty="0">
                <a:latin typeface="Calibri"/>
                <a:cs typeface="Calibri"/>
              </a:rPr>
              <a:t>Marta</a:t>
            </a:r>
            <a:r>
              <a:rPr sz="3600" b="1" spc="-25" dirty="0">
                <a:latin typeface="Calibri"/>
                <a:cs typeface="Calibri"/>
              </a:rPr>
              <a:t> </a:t>
            </a:r>
            <a:r>
              <a:rPr sz="3600" b="1" dirty="0">
                <a:latin typeface="Calibri"/>
                <a:cs typeface="Calibri"/>
              </a:rPr>
              <a:t>(la perla</a:t>
            </a:r>
            <a:r>
              <a:rPr sz="3600" b="1" spc="-35" dirty="0">
                <a:latin typeface="Calibri"/>
                <a:cs typeface="Calibri"/>
              </a:rPr>
              <a:t> </a:t>
            </a:r>
            <a:r>
              <a:rPr sz="3600" b="1" dirty="0">
                <a:latin typeface="Calibri"/>
                <a:cs typeface="Calibri"/>
              </a:rPr>
              <a:t>de</a:t>
            </a:r>
            <a:r>
              <a:rPr sz="3600" b="1" spc="-15" dirty="0">
                <a:latin typeface="Calibri"/>
                <a:cs typeface="Calibri"/>
              </a:rPr>
              <a:t> </a:t>
            </a:r>
            <a:r>
              <a:rPr sz="3600" b="1" spc="-5" dirty="0">
                <a:latin typeface="Calibri"/>
                <a:cs typeface="Calibri"/>
              </a:rPr>
              <a:t>América)</a:t>
            </a:r>
            <a:r>
              <a:rPr sz="3600" b="1" dirty="0">
                <a:latin typeface="Calibri"/>
                <a:cs typeface="Calibri"/>
              </a:rPr>
              <a:t> </a:t>
            </a:r>
            <a:r>
              <a:rPr sz="3600" b="1" spc="-5" dirty="0">
                <a:latin typeface="Calibri"/>
                <a:cs typeface="Calibri"/>
              </a:rPr>
              <a:t>cuenta</a:t>
            </a:r>
            <a:r>
              <a:rPr sz="3600" b="1" spc="-45" dirty="0">
                <a:latin typeface="Calibri"/>
                <a:cs typeface="Calibri"/>
              </a:rPr>
              <a:t> </a:t>
            </a:r>
            <a:r>
              <a:rPr sz="3600" b="1" spc="-25" dirty="0">
                <a:latin typeface="Calibri"/>
                <a:cs typeface="Calibri"/>
              </a:rPr>
              <a:t>ya </a:t>
            </a:r>
            <a:r>
              <a:rPr sz="3600" b="1" spc="-10" dirty="0">
                <a:latin typeface="Calibri"/>
                <a:cs typeface="Calibri"/>
              </a:rPr>
              <a:t>con</a:t>
            </a:r>
            <a:r>
              <a:rPr sz="3600" b="1" spc="15" dirty="0">
                <a:latin typeface="Calibri"/>
                <a:cs typeface="Calibri"/>
              </a:rPr>
              <a:t> </a:t>
            </a:r>
            <a:r>
              <a:rPr sz="3600" b="1" dirty="0">
                <a:latin typeface="Calibri"/>
                <a:cs typeface="Calibri"/>
              </a:rPr>
              <a:t>muchos</a:t>
            </a:r>
            <a:r>
              <a:rPr sz="3600" b="1" spc="-15" dirty="0">
                <a:latin typeface="Calibri"/>
                <a:cs typeface="Calibri"/>
              </a:rPr>
              <a:t> </a:t>
            </a:r>
            <a:r>
              <a:rPr sz="3600" b="1" dirty="0">
                <a:latin typeface="Calibri"/>
                <a:cs typeface="Calibri"/>
              </a:rPr>
              <a:t>ediﬁcios</a:t>
            </a:r>
            <a:r>
              <a:rPr sz="3600" b="1" spc="-20" dirty="0">
                <a:latin typeface="Calibri"/>
                <a:cs typeface="Calibri"/>
              </a:rPr>
              <a:t> </a:t>
            </a:r>
            <a:r>
              <a:rPr sz="3600" b="1" dirty="0">
                <a:latin typeface="Calibri"/>
                <a:cs typeface="Calibri"/>
              </a:rPr>
              <a:t>de</a:t>
            </a:r>
            <a:r>
              <a:rPr sz="3600" b="1" spc="-15" dirty="0">
                <a:latin typeface="Calibri"/>
                <a:cs typeface="Calibri"/>
              </a:rPr>
              <a:t> </a:t>
            </a:r>
            <a:r>
              <a:rPr sz="3600" b="1" spc="-5" dirty="0">
                <a:latin typeface="Calibri"/>
                <a:cs typeface="Calibri"/>
              </a:rPr>
              <a:t>más</a:t>
            </a:r>
            <a:r>
              <a:rPr sz="3600" b="1" spc="-25" dirty="0">
                <a:latin typeface="Calibri"/>
                <a:cs typeface="Calibri"/>
              </a:rPr>
              <a:t> </a:t>
            </a:r>
            <a:r>
              <a:rPr sz="3600" b="1" dirty="0">
                <a:latin typeface="Calibri"/>
                <a:cs typeface="Calibri"/>
              </a:rPr>
              <a:t>de </a:t>
            </a:r>
            <a:r>
              <a:rPr sz="3600" b="1" spc="-800" dirty="0">
                <a:latin typeface="Calibri"/>
                <a:cs typeface="Calibri"/>
              </a:rPr>
              <a:t> </a:t>
            </a:r>
            <a:r>
              <a:rPr sz="3600" b="1" spc="-5" dirty="0">
                <a:latin typeface="Calibri"/>
                <a:cs typeface="Calibri"/>
              </a:rPr>
              <a:t>diez</a:t>
            </a:r>
            <a:r>
              <a:rPr sz="3600" b="1" spc="-45" dirty="0">
                <a:latin typeface="Calibri"/>
                <a:cs typeface="Calibri"/>
              </a:rPr>
              <a:t> </a:t>
            </a:r>
            <a:r>
              <a:rPr sz="3600" b="1" dirty="0">
                <a:latin typeface="Calibri"/>
                <a:cs typeface="Calibri"/>
              </a:rPr>
              <a:t>pisos.</a:t>
            </a:r>
            <a:endParaRPr sz="36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8288000" cy="10287000"/>
            <a:chOff x="0" y="0"/>
            <a:chExt cx="18288000" cy="10287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19456" y="2371344"/>
              <a:ext cx="16718985" cy="7541634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13274039" y="9144"/>
              <a:ext cx="5013960" cy="2807335"/>
            </a:xfrm>
            <a:custGeom>
              <a:avLst/>
              <a:gdLst/>
              <a:ahLst/>
              <a:cxnLst/>
              <a:rect l="l" t="t" r="r" b="b"/>
              <a:pathLst>
                <a:path w="5013959" h="2807335">
                  <a:moveTo>
                    <a:pt x="5013959" y="0"/>
                  </a:moveTo>
                  <a:lnTo>
                    <a:pt x="0" y="0"/>
                  </a:lnTo>
                  <a:lnTo>
                    <a:pt x="0" y="2807207"/>
                  </a:lnTo>
                  <a:lnTo>
                    <a:pt x="5013959" y="2807207"/>
                  </a:lnTo>
                  <a:lnTo>
                    <a:pt x="5013959" y="0"/>
                  </a:lnTo>
                  <a:close/>
                </a:path>
              </a:pathLst>
            </a:custGeom>
            <a:solidFill>
              <a:srgbClr val="D217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7138904" y="2243327"/>
              <a:ext cx="121920" cy="8044180"/>
            </a:xfrm>
            <a:custGeom>
              <a:avLst/>
              <a:gdLst/>
              <a:ahLst/>
              <a:cxnLst/>
              <a:rect l="l" t="t" r="r" b="b"/>
              <a:pathLst>
                <a:path w="121919" h="8044180">
                  <a:moveTo>
                    <a:pt x="121919" y="0"/>
                  </a:moveTo>
                  <a:lnTo>
                    <a:pt x="0" y="0"/>
                  </a:lnTo>
                  <a:lnTo>
                    <a:pt x="0" y="8043668"/>
                  </a:lnTo>
                  <a:lnTo>
                    <a:pt x="121919" y="8043668"/>
                  </a:lnTo>
                  <a:lnTo>
                    <a:pt x="121919" y="0"/>
                  </a:lnTo>
                  <a:close/>
                </a:path>
              </a:pathLst>
            </a:custGeom>
            <a:solidFill>
              <a:srgbClr val="1D1F1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0" y="0"/>
              <a:ext cx="1283335" cy="1762125"/>
            </a:xfrm>
            <a:custGeom>
              <a:avLst/>
              <a:gdLst/>
              <a:ahLst/>
              <a:cxnLst/>
              <a:rect l="l" t="t" r="r" b="b"/>
              <a:pathLst>
                <a:path w="1283335" h="1762125">
                  <a:moveTo>
                    <a:pt x="0" y="1761744"/>
                  </a:moveTo>
                  <a:lnTo>
                    <a:pt x="1283208" y="1761744"/>
                  </a:lnTo>
                  <a:lnTo>
                    <a:pt x="1283208" y="0"/>
                  </a:lnTo>
                  <a:lnTo>
                    <a:pt x="0" y="0"/>
                  </a:lnTo>
                  <a:lnTo>
                    <a:pt x="0" y="1761744"/>
                  </a:lnTo>
                  <a:close/>
                </a:path>
              </a:pathLst>
            </a:custGeom>
            <a:solidFill>
              <a:srgbClr val="D217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27432" y="1030224"/>
              <a:ext cx="10869295" cy="125095"/>
            </a:xfrm>
            <a:custGeom>
              <a:avLst/>
              <a:gdLst/>
              <a:ahLst/>
              <a:cxnLst/>
              <a:rect l="l" t="t" r="r" b="b"/>
              <a:pathLst>
                <a:path w="10869295" h="125094">
                  <a:moveTo>
                    <a:pt x="10869168" y="0"/>
                  </a:moveTo>
                  <a:lnTo>
                    <a:pt x="0" y="0"/>
                  </a:lnTo>
                  <a:lnTo>
                    <a:pt x="0" y="124968"/>
                  </a:lnTo>
                  <a:lnTo>
                    <a:pt x="10869168" y="124968"/>
                  </a:lnTo>
                  <a:lnTo>
                    <a:pt x="10869168" y="0"/>
                  </a:lnTo>
                  <a:close/>
                </a:path>
              </a:pathLst>
            </a:custGeom>
            <a:solidFill>
              <a:srgbClr val="69131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4660880" y="0"/>
              <a:ext cx="2484119" cy="2484120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051304" y="2825495"/>
            <a:ext cx="14060423" cy="7260335"/>
          </a:xfrm>
          <a:prstGeom prst="rect">
            <a:avLst/>
          </a:prstGeom>
        </p:spPr>
      </p:pic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542915" y="5661100"/>
            <a:ext cx="6617970" cy="271018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10"/>
              </a:spcBef>
            </a:pPr>
            <a:r>
              <a:rPr sz="8800" b="1" spc="-635" dirty="0">
                <a:solidFill>
                  <a:srgbClr val="000000"/>
                </a:solidFill>
                <a:latin typeface="Arial"/>
                <a:cs typeface="Arial"/>
              </a:rPr>
              <a:t>A</a:t>
            </a:r>
            <a:r>
              <a:rPr sz="8800" b="1" spc="-785" dirty="0">
                <a:solidFill>
                  <a:srgbClr val="000000"/>
                </a:solidFill>
                <a:latin typeface="Arial"/>
                <a:cs typeface="Arial"/>
              </a:rPr>
              <a:t>C</a:t>
            </a:r>
            <a:r>
              <a:rPr sz="8800" b="1" spc="-705" dirty="0">
                <a:solidFill>
                  <a:srgbClr val="000000"/>
                </a:solidFill>
                <a:latin typeface="Arial"/>
                <a:cs typeface="Arial"/>
              </a:rPr>
              <a:t>E</a:t>
            </a:r>
            <a:r>
              <a:rPr sz="8800" b="1" spc="-585" dirty="0">
                <a:solidFill>
                  <a:srgbClr val="000000"/>
                </a:solidFill>
                <a:latin typeface="Arial"/>
                <a:cs typeface="Arial"/>
              </a:rPr>
              <a:t>NTUACIÓ  </a:t>
            </a:r>
            <a:r>
              <a:rPr sz="8800" b="1" spc="-190" dirty="0">
                <a:solidFill>
                  <a:srgbClr val="000000"/>
                </a:solidFill>
                <a:latin typeface="Arial"/>
                <a:cs typeface="Arial"/>
              </a:rPr>
              <a:t>N</a:t>
            </a:r>
            <a:endParaRPr sz="8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Grp="1"/>
          </p:cNvGraphicFramePr>
          <p:nvPr/>
        </p:nvGraphicFramePr>
        <p:xfrm>
          <a:off x="849820" y="2927350"/>
          <a:ext cx="15546069" cy="706564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5509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81418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1625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832484"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  <a:p>
                      <a:pPr marL="946785">
                        <a:lnSpc>
                          <a:spcPct val="100000"/>
                        </a:lnSpc>
                      </a:pPr>
                      <a:r>
                        <a:rPr sz="160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PALABRAS</a:t>
                      </a:r>
                      <a:r>
                        <a:rPr sz="1600" b="1" spc="-8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-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AGUDAS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635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C0504D"/>
                    </a:solidFill>
                  </a:tcPr>
                </a:tc>
                <a:tc>
                  <a:txBody>
                    <a:bodyPr/>
                    <a:lstStyle/>
                    <a:p>
                      <a:pPr marL="69215">
                        <a:lnSpc>
                          <a:spcPts val="2210"/>
                        </a:lnSpc>
                      </a:pPr>
                      <a:r>
                        <a:rPr sz="19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El</a:t>
                      </a:r>
                      <a:r>
                        <a:rPr sz="1900" b="1" spc="-1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acento</a:t>
                      </a:r>
                      <a:r>
                        <a:rPr sz="1900" b="1" spc="3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90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recae</a:t>
                      </a:r>
                      <a:r>
                        <a:rPr sz="1900" b="1" spc="-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en</a:t>
                      </a:r>
                      <a:r>
                        <a:rPr sz="1900" b="1" spc="1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90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la</a:t>
                      </a:r>
                      <a:r>
                        <a:rPr sz="1900" b="1" spc="-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90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última</a:t>
                      </a:r>
                      <a:r>
                        <a:rPr sz="1900" b="1" spc="4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90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sílaba</a:t>
                      </a:r>
                      <a:r>
                        <a:rPr sz="1900" b="1" spc="2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90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de</a:t>
                      </a:r>
                      <a:r>
                        <a:rPr sz="1900" b="1" spc="-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90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la</a:t>
                      </a:r>
                      <a:r>
                        <a:rPr sz="1900" b="1" spc="2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900" b="1" spc="-1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palabra.</a:t>
                      </a:r>
                      <a:endParaRPr sz="19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C0504D"/>
                    </a:solidFill>
                  </a:tcPr>
                </a:tc>
                <a:tc>
                  <a:txBody>
                    <a:bodyPr/>
                    <a:lstStyle/>
                    <a:p>
                      <a:pPr marL="5080" algn="ctr">
                        <a:lnSpc>
                          <a:spcPts val="2210"/>
                        </a:lnSpc>
                      </a:pPr>
                      <a:r>
                        <a:rPr sz="1900" b="1" spc="-1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Reloj</a:t>
                      </a:r>
                      <a:r>
                        <a:rPr sz="1900" b="1" spc="2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900" b="1" spc="-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-</a:t>
                      </a:r>
                      <a:r>
                        <a:rPr sz="1900" b="1" spc="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90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amor</a:t>
                      </a:r>
                      <a:r>
                        <a:rPr sz="1900" b="1" spc="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900" b="1" spc="-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-</a:t>
                      </a:r>
                      <a:r>
                        <a:rPr sz="1900" b="1" spc="409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900" b="1" spc="-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pedal</a:t>
                      </a:r>
                      <a:endParaRPr sz="19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C0504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5156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635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C0504D"/>
                    </a:solidFill>
                  </a:tcPr>
                </a:tc>
                <a:tc>
                  <a:txBody>
                    <a:bodyPr/>
                    <a:lstStyle/>
                    <a:p>
                      <a:pPr marL="69215">
                        <a:lnSpc>
                          <a:spcPts val="2215"/>
                        </a:lnSpc>
                      </a:pPr>
                      <a:r>
                        <a:rPr sz="1900" spc="-10" dirty="0">
                          <a:latin typeface="Calibri"/>
                          <a:cs typeface="Calibri"/>
                        </a:rPr>
                        <a:t>Llevan</a:t>
                      </a:r>
                      <a:r>
                        <a:rPr sz="19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900" spc="-5" dirty="0">
                          <a:latin typeface="Calibri"/>
                          <a:cs typeface="Calibri"/>
                        </a:rPr>
                        <a:t>tilde</a:t>
                      </a:r>
                      <a:r>
                        <a:rPr sz="19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900" dirty="0">
                          <a:latin typeface="Calibri"/>
                          <a:cs typeface="Calibri"/>
                        </a:rPr>
                        <a:t>cuando</a:t>
                      </a:r>
                      <a:r>
                        <a:rPr sz="19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900" spc="-10" dirty="0">
                          <a:latin typeface="Calibri"/>
                          <a:cs typeface="Calibri"/>
                        </a:rPr>
                        <a:t>acaban en</a:t>
                      </a:r>
                      <a:r>
                        <a:rPr sz="19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900" spc="-10" dirty="0">
                          <a:latin typeface="Calibri"/>
                          <a:cs typeface="Calibri"/>
                        </a:rPr>
                        <a:t>vocal,</a:t>
                      </a:r>
                      <a:r>
                        <a:rPr sz="1900" spc="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900" spc="-10" dirty="0">
                          <a:latin typeface="Calibri"/>
                          <a:cs typeface="Calibri"/>
                        </a:rPr>
                        <a:t>en</a:t>
                      </a:r>
                      <a:r>
                        <a:rPr sz="19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900" spc="-5" dirty="0">
                          <a:latin typeface="Calibri"/>
                          <a:cs typeface="Calibri"/>
                        </a:rPr>
                        <a:t>N,</a:t>
                      </a:r>
                      <a:r>
                        <a:rPr sz="19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900" spc="-5" dirty="0">
                          <a:latin typeface="Calibri"/>
                          <a:cs typeface="Calibri"/>
                        </a:rPr>
                        <a:t>o</a:t>
                      </a:r>
                      <a:r>
                        <a:rPr sz="190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900" spc="-5" dirty="0">
                          <a:latin typeface="Calibri"/>
                          <a:cs typeface="Calibri"/>
                        </a:rPr>
                        <a:t>en</a:t>
                      </a:r>
                      <a:r>
                        <a:rPr sz="19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900" spc="-10" dirty="0">
                          <a:latin typeface="Calibri"/>
                          <a:cs typeface="Calibri"/>
                        </a:rPr>
                        <a:t>S.</a:t>
                      </a:r>
                      <a:endParaRPr sz="19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8D0D0"/>
                    </a:solidFill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ts val="2795"/>
                        </a:lnSpc>
                      </a:pPr>
                      <a:r>
                        <a:rPr sz="2400" spc="-25" dirty="0">
                          <a:latin typeface="Calibri"/>
                          <a:cs typeface="Calibri"/>
                        </a:rPr>
                        <a:t>Cayó</a:t>
                      </a:r>
                      <a:r>
                        <a:rPr sz="24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– </a:t>
                      </a:r>
                      <a:r>
                        <a:rPr sz="2400" spc="-5" dirty="0">
                          <a:latin typeface="Calibri"/>
                          <a:cs typeface="Calibri"/>
                        </a:rPr>
                        <a:t>salón</a:t>
                      </a:r>
                      <a:r>
                        <a:rPr sz="24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-</a:t>
                      </a:r>
                      <a:r>
                        <a:rPr sz="24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anís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8D0D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32484"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  <a:p>
                      <a:pPr marL="974090">
                        <a:lnSpc>
                          <a:spcPct val="100000"/>
                        </a:lnSpc>
                      </a:pPr>
                      <a:r>
                        <a:rPr sz="160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PALABRAS</a:t>
                      </a:r>
                      <a:r>
                        <a:rPr sz="1600" b="1" spc="-7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GRAVES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0504D"/>
                    </a:solidFill>
                  </a:tcPr>
                </a:tc>
                <a:tc>
                  <a:txBody>
                    <a:bodyPr/>
                    <a:lstStyle/>
                    <a:p>
                      <a:pPr marL="69215">
                        <a:lnSpc>
                          <a:spcPts val="2215"/>
                        </a:lnSpc>
                      </a:pPr>
                      <a:r>
                        <a:rPr sz="1900" dirty="0">
                          <a:latin typeface="Calibri"/>
                          <a:cs typeface="Calibri"/>
                        </a:rPr>
                        <a:t>El</a:t>
                      </a:r>
                      <a:r>
                        <a:rPr sz="19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900" spc="-15" dirty="0">
                          <a:latin typeface="Calibri"/>
                          <a:cs typeface="Calibri"/>
                        </a:rPr>
                        <a:t>acento</a:t>
                      </a:r>
                      <a:r>
                        <a:rPr sz="1900" spc="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900" spc="-15" dirty="0">
                          <a:latin typeface="Calibri"/>
                          <a:cs typeface="Calibri"/>
                        </a:rPr>
                        <a:t>recae</a:t>
                      </a:r>
                      <a:r>
                        <a:rPr sz="19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900" spc="-10" dirty="0">
                          <a:latin typeface="Calibri"/>
                          <a:cs typeface="Calibri"/>
                        </a:rPr>
                        <a:t>en</a:t>
                      </a:r>
                      <a:r>
                        <a:rPr sz="19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900" spc="-5" dirty="0">
                          <a:latin typeface="Calibri"/>
                          <a:cs typeface="Calibri"/>
                        </a:rPr>
                        <a:t>la</a:t>
                      </a:r>
                      <a:r>
                        <a:rPr sz="190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900" spc="-5" dirty="0">
                          <a:latin typeface="Calibri"/>
                          <a:cs typeface="Calibri"/>
                        </a:rPr>
                        <a:t>penúltima</a:t>
                      </a:r>
                      <a:r>
                        <a:rPr sz="190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900" spc="-5" dirty="0">
                          <a:latin typeface="Calibri"/>
                          <a:cs typeface="Calibri"/>
                        </a:rPr>
                        <a:t>sílaba</a:t>
                      </a:r>
                      <a:r>
                        <a:rPr sz="1900" dirty="0">
                          <a:latin typeface="Calibri"/>
                          <a:cs typeface="Calibri"/>
                        </a:rPr>
                        <a:t> de</a:t>
                      </a:r>
                      <a:r>
                        <a:rPr sz="19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900" spc="-5" dirty="0">
                          <a:latin typeface="Calibri"/>
                          <a:cs typeface="Calibri"/>
                        </a:rPr>
                        <a:t>la</a:t>
                      </a:r>
                      <a:r>
                        <a:rPr sz="190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900" spc="-5" dirty="0">
                          <a:latin typeface="Calibri"/>
                          <a:cs typeface="Calibri"/>
                        </a:rPr>
                        <a:t>palabra.</a:t>
                      </a:r>
                      <a:endParaRPr sz="19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ts val="2795"/>
                        </a:lnSpc>
                      </a:pPr>
                      <a:r>
                        <a:rPr sz="2400" dirty="0">
                          <a:latin typeface="Calibri"/>
                          <a:cs typeface="Calibri"/>
                        </a:rPr>
                        <a:t>Cabello</a:t>
                      </a:r>
                      <a:r>
                        <a:rPr sz="24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–</a:t>
                      </a:r>
                      <a:r>
                        <a:rPr sz="24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spc="-10" dirty="0">
                          <a:latin typeface="Calibri"/>
                          <a:cs typeface="Calibri"/>
                        </a:rPr>
                        <a:t>casa</a:t>
                      </a:r>
                      <a:r>
                        <a:rPr sz="24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–</a:t>
                      </a:r>
                      <a:r>
                        <a:rPr sz="24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spc="-5" dirty="0">
                          <a:latin typeface="Calibri"/>
                          <a:cs typeface="Calibri"/>
                        </a:rPr>
                        <a:t>piedra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4E9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6266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0504D"/>
                    </a:solidFill>
                  </a:tcPr>
                </a:tc>
                <a:tc>
                  <a:txBody>
                    <a:bodyPr/>
                    <a:lstStyle/>
                    <a:p>
                      <a:pPr marL="69215">
                        <a:lnSpc>
                          <a:spcPts val="2215"/>
                        </a:lnSpc>
                      </a:pPr>
                      <a:r>
                        <a:rPr sz="1900" spc="-10" dirty="0">
                          <a:latin typeface="Calibri"/>
                          <a:cs typeface="Calibri"/>
                        </a:rPr>
                        <a:t>Llevan</a:t>
                      </a:r>
                      <a:r>
                        <a:rPr sz="19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900" spc="-5" dirty="0">
                          <a:latin typeface="Calibri"/>
                          <a:cs typeface="Calibri"/>
                        </a:rPr>
                        <a:t>tilde</a:t>
                      </a:r>
                      <a:r>
                        <a:rPr sz="19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900" dirty="0">
                          <a:latin typeface="Calibri"/>
                          <a:cs typeface="Calibri"/>
                        </a:rPr>
                        <a:t>cuando</a:t>
                      </a:r>
                      <a:r>
                        <a:rPr sz="19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900" dirty="0">
                          <a:latin typeface="Calibri"/>
                          <a:cs typeface="Calibri"/>
                        </a:rPr>
                        <a:t>no</a:t>
                      </a:r>
                      <a:r>
                        <a:rPr sz="19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900" spc="-10" dirty="0">
                          <a:latin typeface="Calibri"/>
                          <a:cs typeface="Calibri"/>
                        </a:rPr>
                        <a:t>terminan</a:t>
                      </a:r>
                      <a:r>
                        <a:rPr sz="19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900" spc="-5" dirty="0">
                          <a:latin typeface="Calibri"/>
                          <a:cs typeface="Calibri"/>
                        </a:rPr>
                        <a:t>en</a:t>
                      </a:r>
                      <a:r>
                        <a:rPr sz="19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900" spc="-5" dirty="0">
                          <a:latin typeface="Calibri"/>
                          <a:cs typeface="Calibri"/>
                        </a:rPr>
                        <a:t>en</a:t>
                      </a:r>
                      <a:r>
                        <a:rPr sz="19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900" spc="-10" dirty="0">
                          <a:latin typeface="Calibri"/>
                          <a:cs typeface="Calibri"/>
                        </a:rPr>
                        <a:t>vocal,</a:t>
                      </a:r>
                      <a:r>
                        <a:rPr sz="190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900" spc="-5" dirty="0">
                          <a:latin typeface="Calibri"/>
                          <a:cs typeface="Calibri"/>
                        </a:rPr>
                        <a:t>en</a:t>
                      </a:r>
                      <a:r>
                        <a:rPr sz="19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900" spc="-5" dirty="0">
                          <a:latin typeface="Calibri"/>
                          <a:cs typeface="Calibri"/>
                        </a:rPr>
                        <a:t>N,</a:t>
                      </a:r>
                      <a:r>
                        <a:rPr sz="19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900" spc="-5" dirty="0">
                          <a:latin typeface="Calibri"/>
                          <a:cs typeface="Calibri"/>
                        </a:rPr>
                        <a:t>o</a:t>
                      </a:r>
                      <a:r>
                        <a:rPr sz="19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900" spc="-10" dirty="0">
                          <a:latin typeface="Calibri"/>
                          <a:cs typeface="Calibri"/>
                        </a:rPr>
                        <a:t>en</a:t>
                      </a:r>
                      <a:r>
                        <a:rPr sz="19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900" spc="-10" dirty="0">
                          <a:latin typeface="Calibri"/>
                          <a:cs typeface="Calibri"/>
                        </a:rPr>
                        <a:t>S.</a:t>
                      </a:r>
                      <a:endParaRPr sz="19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8D0D0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ts val="2795"/>
                        </a:lnSpc>
                      </a:pPr>
                      <a:r>
                        <a:rPr sz="2400" spc="-5" dirty="0">
                          <a:latin typeface="Calibri"/>
                          <a:cs typeface="Calibri"/>
                        </a:rPr>
                        <a:t>Azúcar</a:t>
                      </a:r>
                      <a:r>
                        <a:rPr sz="24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–</a:t>
                      </a:r>
                      <a:r>
                        <a:rPr sz="24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árbol</a:t>
                      </a:r>
                      <a:r>
                        <a:rPr sz="24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-</a:t>
                      </a:r>
                      <a:r>
                        <a:rPr sz="24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lápiz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8D0D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259713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5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60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PALABRAS</a:t>
                      </a:r>
                      <a:r>
                        <a:rPr sz="1600" b="1" spc="-7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ESDRÚJULAS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0504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  <a:p>
                      <a:pPr marL="69215" marR="373380">
                        <a:lnSpc>
                          <a:spcPct val="107400"/>
                        </a:lnSpc>
                      </a:pPr>
                      <a:r>
                        <a:rPr sz="1900" dirty="0">
                          <a:latin typeface="Calibri"/>
                          <a:cs typeface="Calibri"/>
                        </a:rPr>
                        <a:t>El</a:t>
                      </a:r>
                      <a:r>
                        <a:rPr sz="19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900" spc="-15" dirty="0">
                          <a:latin typeface="Calibri"/>
                          <a:cs typeface="Calibri"/>
                        </a:rPr>
                        <a:t>acento</a:t>
                      </a:r>
                      <a:r>
                        <a:rPr sz="1900" spc="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900" spc="-15" dirty="0">
                          <a:latin typeface="Calibri"/>
                          <a:cs typeface="Calibri"/>
                        </a:rPr>
                        <a:t>recae</a:t>
                      </a:r>
                      <a:r>
                        <a:rPr sz="1900" spc="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900" spc="-10" dirty="0">
                          <a:latin typeface="Calibri"/>
                          <a:cs typeface="Calibri"/>
                        </a:rPr>
                        <a:t>en</a:t>
                      </a:r>
                      <a:r>
                        <a:rPr sz="19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900" spc="-5" dirty="0">
                          <a:latin typeface="Calibri"/>
                          <a:cs typeface="Calibri"/>
                        </a:rPr>
                        <a:t>la</a:t>
                      </a:r>
                      <a:r>
                        <a:rPr sz="19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900" spc="-10" dirty="0">
                          <a:latin typeface="Calibri"/>
                          <a:cs typeface="Calibri"/>
                        </a:rPr>
                        <a:t>antepenúltima</a:t>
                      </a:r>
                      <a:r>
                        <a:rPr sz="1900" spc="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900" spc="-5" dirty="0">
                          <a:latin typeface="Calibri"/>
                          <a:cs typeface="Calibri"/>
                        </a:rPr>
                        <a:t>sílaba</a:t>
                      </a:r>
                      <a:r>
                        <a:rPr sz="1900" dirty="0">
                          <a:latin typeface="Calibri"/>
                          <a:cs typeface="Calibri"/>
                        </a:rPr>
                        <a:t> de</a:t>
                      </a:r>
                      <a:r>
                        <a:rPr sz="19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900" spc="-5" dirty="0">
                          <a:latin typeface="Calibri"/>
                          <a:cs typeface="Calibri"/>
                        </a:rPr>
                        <a:t>la</a:t>
                      </a:r>
                      <a:r>
                        <a:rPr sz="19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900" spc="-5" dirty="0">
                          <a:latin typeface="Calibri"/>
                          <a:cs typeface="Calibri"/>
                        </a:rPr>
                        <a:t>palabra.</a:t>
                      </a:r>
                      <a:r>
                        <a:rPr sz="19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900" spc="-10" dirty="0">
                          <a:latin typeface="Calibri"/>
                          <a:cs typeface="Calibri"/>
                        </a:rPr>
                        <a:t>Siempre </a:t>
                      </a:r>
                      <a:r>
                        <a:rPr sz="1900" spc="-4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900" spc="-10" dirty="0">
                          <a:latin typeface="Calibri"/>
                          <a:cs typeface="Calibri"/>
                        </a:rPr>
                        <a:t>llevan</a:t>
                      </a:r>
                      <a:r>
                        <a:rPr sz="19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900" spc="-5" dirty="0">
                          <a:latin typeface="Calibri"/>
                          <a:cs typeface="Calibri"/>
                        </a:rPr>
                        <a:t>tilde.</a:t>
                      </a:r>
                      <a:endParaRPr sz="1900">
                        <a:latin typeface="Calibri"/>
                        <a:cs typeface="Calibri"/>
                      </a:endParaRPr>
                    </a:p>
                  </a:txBody>
                  <a:tcPr marL="0" marR="0" marT="444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endParaRPr sz="26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2400" spc="-5" dirty="0">
                          <a:latin typeface="Calibri"/>
                          <a:cs typeface="Calibri"/>
                        </a:rPr>
                        <a:t>Película</a:t>
                      </a:r>
                      <a:r>
                        <a:rPr sz="2400" spc="-6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–</a:t>
                      </a:r>
                      <a:r>
                        <a:rPr sz="24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spc="-5" dirty="0">
                          <a:latin typeface="Calibri"/>
                          <a:cs typeface="Calibri"/>
                        </a:rPr>
                        <a:t>régimen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317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4E9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11387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5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60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PALABRAS</a:t>
                      </a:r>
                      <a:r>
                        <a:rPr sz="1600" b="1" spc="-6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SOBRESDRÚJULAS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0504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2050">
                        <a:latin typeface="Times New Roman"/>
                        <a:cs typeface="Times New Roman"/>
                      </a:endParaRPr>
                    </a:p>
                    <a:p>
                      <a:pPr marL="69215">
                        <a:lnSpc>
                          <a:spcPct val="100000"/>
                        </a:lnSpc>
                      </a:pPr>
                      <a:r>
                        <a:rPr sz="1900" dirty="0">
                          <a:latin typeface="Calibri"/>
                          <a:cs typeface="Calibri"/>
                        </a:rPr>
                        <a:t>El</a:t>
                      </a:r>
                      <a:r>
                        <a:rPr sz="19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900" spc="-15" dirty="0">
                          <a:latin typeface="Calibri"/>
                          <a:cs typeface="Calibri"/>
                        </a:rPr>
                        <a:t>acento</a:t>
                      </a:r>
                      <a:r>
                        <a:rPr sz="1900" spc="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900" spc="-15" dirty="0">
                          <a:latin typeface="Calibri"/>
                          <a:cs typeface="Calibri"/>
                        </a:rPr>
                        <a:t>recae</a:t>
                      </a:r>
                      <a:r>
                        <a:rPr sz="1900" spc="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900" spc="-10" dirty="0">
                          <a:latin typeface="Calibri"/>
                          <a:cs typeface="Calibri"/>
                        </a:rPr>
                        <a:t>en</a:t>
                      </a:r>
                      <a:r>
                        <a:rPr sz="19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900" spc="-5" dirty="0">
                          <a:latin typeface="Calibri"/>
                          <a:cs typeface="Calibri"/>
                        </a:rPr>
                        <a:t>la</a:t>
                      </a:r>
                      <a:r>
                        <a:rPr sz="190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900" spc="-5" dirty="0">
                          <a:latin typeface="Calibri"/>
                          <a:cs typeface="Calibri"/>
                        </a:rPr>
                        <a:t>sílaba</a:t>
                      </a:r>
                      <a:r>
                        <a:rPr sz="19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900" spc="-10" dirty="0">
                          <a:latin typeface="Calibri"/>
                          <a:cs typeface="Calibri"/>
                        </a:rPr>
                        <a:t>anterior</a:t>
                      </a:r>
                      <a:r>
                        <a:rPr sz="19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900" spc="-5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9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900" spc="-5" dirty="0">
                          <a:latin typeface="Calibri"/>
                          <a:cs typeface="Calibri"/>
                        </a:rPr>
                        <a:t>la</a:t>
                      </a:r>
                      <a:r>
                        <a:rPr sz="190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900" spc="-10" dirty="0">
                          <a:latin typeface="Calibri"/>
                          <a:cs typeface="Calibri"/>
                        </a:rPr>
                        <a:t>antepenúltima</a:t>
                      </a:r>
                      <a:r>
                        <a:rPr sz="1900" spc="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900" spc="-5" dirty="0">
                          <a:latin typeface="Calibri"/>
                          <a:cs typeface="Calibri"/>
                        </a:rPr>
                        <a:t>sílaba</a:t>
                      </a:r>
                      <a:r>
                        <a:rPr sz="19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900" dirty="0">
                          <a:latin typeface="Calibri"/>
                          <a:cs typeface="Calibri"/>
                        </a:rPr>
                        <a:t>de</a:t>
                      </a:r>
                      <a:r>
                        <a:rPr sz="1900" spc="-5" dirty="0">
                          <a:latin typeface="Calibri"/>
                          <a:cs typeface="Calibri"/>
                        </a:rPr>
                        <a:t> la</a:t>
                      </a:r>
                      <a:endParaRPr sz="1900">
                        <a:latin typeface="Calibri"/>
                        <a:cs typeface="Calibri"/>
                      </a:endParaRPr>
                    </a:p>
                    <a:p>
                      <a:pPr marL="69215"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r>
                        <a:rPr sz="1900" spc="-5" dirty="0">
                          <a:latin typeface="Calibri"/>
                          <a:cs typeface="Calibri"/>
                        </a:rPr>
                        <a:t>palabra.</a:t>
                      </a:r>
                      <a:r>
                        <a:rPr sz="19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900" spc="-10" dirty="0">
                          <a:latin typeface="Calibri"/>
                          <a:cs typeface="Calibri"/>
                        </a:rPr>
                        <a:t>Siempre</a:t>
                      </a:r>
                      <a:r>
                        <a:rPr sz="19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900" spc="-10" dirty="0">
                          <a:latin typeface="Calibri"/>
                          <a:cs typeface="Calibri"/>
                        </a:rPr>
                        <a:t>llevan</a:t>
                      </a:r>
                      <a:r>
                        <a:rPr sz="1900" spc="-5" dirty="0">
                          <a:latin typeface="Calibri"/>
                          <a:cs typeface="Calibri"/>
                        </a:rPr>
                        <a:t> tilde.</a:t>
                      </a:r>
                      <a:endParaRPr sz="1900">
                        <a:latin typeface="Calibri"/>
                        <a:cs typeface="Calibri"/>
                      </a:endParaRPr>
                    </a:p>
                  </a:txBody>
                  <a:tcPr marL="0" marR="0" marT="38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8D0D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26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2400" spc="-5" dirty="0">
                          <a:latin typeface="Calibri"/>
                          <a:cs typeface="Calibri"/>
                        </a:rPr>
                        <a:t>Búscaselo</a:t>
                      </a:r>
                      <a:r>
                        <a:rPr sz="24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–</a:t>
                      </a:r>
                      <a:r>
                        <a:rPr sz="24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Pídaselo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38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8D0D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3270991" y="9144"/>
            <a:ext cx="5017135" cy="3511550"/>
            <a:chOff x="13270991" y="9144"/>
            <a:chExt cx="5017135" cy="3511550"/>
          </a:xfrm>
        </p:grpSpPr>
        <p:sp>
          <p:nvSpPr>
            <p:cNvPr id="3" name="object 3"/>
            <p:cNvSpPr/>
            <p:nvPr/>
          </p:nvSpPr>
          <p:spPr>
            <a:xfrm>
              <a:off x="13274039" y="9144"/>
              <a:ext cx="5013960" cy="2807335"/>
            </a:xfrm>
            <a:custGeom>
              <a:avLst/>
              <a:gdLst/>
              <a:ahLst/>
              <a:cxnLst/>
              <a:rect l="l" t="t" r="r" b="b"/>
              <a:pathLst>
                <a:path w="5013959" h="2807335">
                  <a:moveTo>
                    <a:pt x="5013959" y="0"/>
                  </a:moveTo>
                  <a:lnTo>
                    <a:pt x="0" y="0"/>
                  </a:lnTo>
                  <a:lnTo>
                    <a:pt x="0" y="2807207"/>
                  </a:lnTo>
                  <a:lnTo>
                    <a:pt x="5013959" y="2807207"/>
                  </a:lnTo>
                  <a:lnTo>
                    <a:pt x="5013959" y="0"/>
                  </a:lnTo>
                  <a:close/>
                </a:path>
              </a:pathLst>
            </a:custGeom>
            <a:solidFill>
              <a:srgbClr val="D217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13270991" y="2478023"/>
              <a:ext cx="1042669" cy="1042669"/>
            </a:xfrm>
            <a:custGeom>
              <a:avLst/>
              <a:gdLst/>
              <a:ahLst/>
              <a:cxnLst/>
              <a:rect l="l" t="t" r="r" b="b"/>
              <a:pathLst>
                <a:path w="1042669" h="1042670">
                  <a:moveTo>
                    <a:pt x="521207" y="0"/>
                  </a:moveTo>
                  <a:lnTo>
                    <a:pt x="469445" y="2517"/>
                  </a:lnTo>
                  <a:lnTo>
                    <a:pt x="418740" y="9993"/>
                  </a:lnTo>
                  <a:lnTo>
                    <a:pt x="369378" y="22315"/>
                  </a:lnTo>
                  <a:lnTo>
                    <a:pt x="321643" y="39370"/>
                  </a:lnTo>
                  <a:lnTo>
                    <a:pt x="275818" y="61044"/>
                  </a:lnTo>
                  <a:lnTo>
                    <a:pt x="232189" y="87225"/>
                  </a:lnTo>
                  <a:lnTo>
                    <a:pt x="191039" y="117799"/>
                  </a:lnTo>
                  <a:lnTo>
                    <a:pt x="152653" y="152653"/>
                  </a:lnTo>
                  <a:lnTo>
                    <a:pt x="117772" y="191076"/>
                  </a:lnTo>
                  <a:lnTo>
                    <a:pt x="87193" y="232243"/>
                  </a:lnTo>
                  <a:lnTo>
                    <a:pt x="61017" y="275874"/>
                  </a:lnTo>
                  <a:lnTo>
                    <a:pt x="39352" y="321691"/>
                  </a:lnTo>
                  <a:lnTo>
                    <a:pt x="22306" y="369412"/>
                  </a:lnTo>
                  <a:lnTo>
                    <a:pt x="9990" y="418758"/>
                  </a:lnTo>
                  <a:lnTo>
                    <a:pt x="2516" y="469450"/>
                  </a:lnTo>
                  <a:lnTo>
                    <a:pt x="0" y="521207"/>
                  </a:lnTo>
                  <a:lnTo>
                    <a:pt x="2517" y="572970"/>
                  </a:lnTo>
                  <a:lnTo>
                    <a:pt x="9993" y="623675"/>
                  </a:lnTo>
                  <a:lnTo>
                    <a:pt x="22315" y="673037"/>
                  </a:lnTo>
                  <a:lnTo>
                    <a:pt x="39369" y="720772"/>
                  </a:lnTo>
                  <a:lnTo>
                    <a:pt x="61044" y="766597"/>
                  </a:lnTo>
                  <a:lnTo>
                    <a:pt x="87225" y="810226"/>
                  </a:lnTo>
                  <a:lnTo>
                    <a:pt x="117799" y="851376"/>
                  </a:lnTo>
                  <a:lnTo>
                    <a:pt x="152653" y="889761"/>
                  </a:lnTo>
                  <a:lnTo>
                    <a:pt x="191039" y="924616"/>
                  </a:lnTo>
                  <a:lnTo>
                    <a:pt x="232189" y="955190"/>
                  </a:lnTo>
                  <a:lnTo>
                    <a:pt x="275818" y="981371"/>
                  </a:lnTo>
                  <a:lnTo>
                    <a:pt x="321643" y="1003046"/>
                  </a:lnTo>
                  <a:lnTo>
                    <a:pt x="369378" y="1020100"/>
                  </a:lnTo>
                  <a:lnTo>
                    <a:pt x="418740" y="1032422"/>
                  </a:lnTo>
                  <a:lnTo>
                    <a:pt x="469445" y="1039898"/>
                  </a:lnTo>
                  <a:lnTo>
                    <a:pt x="521207" y="1042416"/>
                  </a:lnTo>
                  <a:lnTo>
                    <a:pt x="572970" y="1039898"/>
                  </a:lnTo>
                  <a:lnTo>
                    <a:pt x="623675" y="1032422"/>
                  </a:lnTo>
                  <a:lnTo>
                    <a:pt x="673037" y="1020100"/>
                  </a:lnTo>
                  <a:lnTo>
                    <a:pt x="698022" y="1011174"/>
                  </a:lnTo>
                  <a:lnTo>
                    <a:pt x="521207" y="1011174"/>
                  </a:lnTo>
                  <a:lnTo>
                    <a:pt x="472556" y="1008799"/>
                  </a:lnTo>
                  <a:lnTo>
                    <a:pt x="424890" y="1001752"/>
                  </a:lnTo>
                  <a:lnTo>
                    <a:pt x="378480" y="990144"/>
                  </a:lnTo>
                  <a:lnTo>
                    <a:pt x="333597" y="974090"/>
                  </a:lnTo>
                  <a:lnTo>
                    <a:pt x="290512" y="953701"/>
                  </a:lnTo>
                  <a:lnTo>
                    <a:pt x="249495" y="929092"/>
                  </a:lnTo>
                  <a:lnTo>
                    <a:pt x="210818" y="900375"/>
                  </a:lnTo>
                  <a:lnTo>
                    <a:pt x="174751" y="867664"/>
                  </a:lnTo>
                  <a:lnTo>
                    <a:pt x="142040" y="831597"/>
                  </a:lnTo>
                  <a:lnTo>
                    <a:pt x="113323" y="792920"/>
                  </a:lnTo>
                  <a:lnTo>
                    <a:pt x="88714" y="751903"/>
                  </a:lnTo>
                  <a:lnTo>
                    <a:pt x="68325" y="708818"/>
                  </a:lnTo>
                  <a:lnTo>
                    <a:pt x="52271" y="663935"/>
                  </a:lnTo>
                  <a:lnTo>
                    <a:pt x="40663" y="617525"/>
                  </a:lnTo>
                  <a:lnTo>
                    <a:pt x="33616" y="569859"/>
                  </a:lnTo>
                  <a:lnTo>
                    <a:pt x="31242" y="521207"/>
                  </a:lnTo>
                  <a:lnTo>
                    <a:pt x="33616" y="472556"/>
                  </a:lnTo>
                  <a:lnTo>
                    <a:pt x="40663" y="424890"/>
                  </a:lnTo>
                  <a:lnTo>
                    <a:pt x="52271" y="378480"/>
                  </a:lnTo>
                  <a:lnTo>
                    <a:pt x="68326" y="333597"/>
                  </a:lnTo>
                  <a:lnTo>
                    <a:pt x="88714" y="290512"/>
                  </a:lnTo>
                  <a:lnTo>
                    <a:pt x="113323" y="249495"/>
                  </a:lnTo>
                  <a:lnTo>
                    <a:pt x="142040" y="210818"/>
                  </a:lnTo>
                  <a:lnTo>
                    <a:pt x="174751" y="174751"/>
                  </a:lnTo>
                  <a:lnTo>
                    <a:pt x="210818" y="142040"/>
                  </a:lnTo>
                  <a:lnTo>
                    <a:pt x="249495" y="113323"/>
                  </a:lnTo>
                  <a:lnTo>
                    <a:pt x="290512" y="88714"/>
                  </a:lnTo>
                  <a:lnTo>
                    <a:pt x="333597" y="68325"/>
                  </a:lnTo>
                  <a:lnTo>
                    <a:pt x="378480" y="52271"/>
                  </a:lnTo>
                  <a:lnTo>
                    <a:pt x="424890" y="40663"/>
                  </a:lnTo>
                  <a:lnTo>
                    <a:pt x="472556" y="33616"/>
                  </a:lnTo>
                  <a:lnTo>
                    <a:pt x="521207" y="31242"/>
                  </a:lnTo>
                  <a:lnTo>
                    <a:pt x="698022" y="31242"/>
                  </a:lnTo>
                  <a:lnTo>
                    <a:pt x="673037" y="22315"/>
                  </a:lnTo>
                  <a:lnTo>
                    <a:pt x="623675" y="9993"/>
                  </a:lnTo>
                  <a:lnTo>
                    <a:pt x="572970" y="2517"/>
                  </a:lnTo>
                  <a:lnTo>
                    <a:pt x="521207" y="0"/>
                  </a:lnTo>
                  <a:close/>
                </a:path>
                <a:path w="1042669" h="1042670">
                  <a:moveTo>
                    <a:pt x="698022" y="31242"/>
                  </a:moveTo>
                  <a:lnTo>
                    <a:pt x="521207" y="31242"/>
                  </a:lnTo>
                  <a:lnTo>
                    <a:pt x="569859" y="33616"/>
                  </a:lnTo>
                  <a:lnTo>
                    <a:pt x="617525" y="40663"/>
                  </a:lnTo>
                  <a:lnTo>
                    <a:pt x="663935" y="52271"/>
                  </a:lnTo>
                  <a:lnTo>
                    <a:pt x="708818" y="68325"/>
                  </a:lnTo>
                  <a:lnTo>
                    <a:pt x="751903" y="88714"/>
                  </a:lnTo>
                  <a:lnTo>
                    <a:pt x="792920" y="113323"/>
                  </a:lnTo>
                  <a:lnTo>
                    <a:pt x="831597" y="142040"/>
                  </a:lnTo>
                  <a:lnTo>
                    <a:pt x="867663" y="174751"/>
                  </a:lnTo>
                  <a:lnTo>
                    <a:pt x="900375" y="210818"/>
                  </a:lnTo>
                  <a:lnTo>
                    <a:pt x="929092" y="249495"/>
                  </a:lnTo>
                  <a:lnTo>
                    <a:pt x="953701" y="290512"/>
                  </a:lnTo>
                  <a:lnTo>
                    <a:pt x="974090" y="333597"/>
                  </a:lnTo>
                  <a:lnTo>
                    <a:pt x="990144" y="378480"/>
                  </a:lnTo>
                  <a:lnTo>
                    <a:pt x="1001752" y="424890"/>
                  </a:lnTo>
                  <a:lnTo>
                    <a:pt x="1008799" y="472556"/>
                  </a:lnTo>
                  <a:lnTo>
                    <a:pt x="1011173" y="521207"/>
                  </a:lnTo>
                  <a:lnTo>
                    <a:pt x="1008799" y="569859"/>
                  </a:lnTo>
                  <a:lnTo>
                    <a:pt x="1001752" y="617525"/>
                  </a:lnTo>
                  <a:lnTo>
                    <a:pt x="990144" y="663935"/>
                  </a:lnTo>
                  <a:lnTo>
                    <a:pt x="974089" y="708818"/>
                  </a:lnTo>
                  <a:lnTo>
                    <a:pt x="953701" y="751903"/>
                  </a:lnTo>
                  <a:lnTo>
                    <a:pt x="929092" y="792920"/>
                  </a:lnTo>
                  <a:lnTo>
                    <a:pt x="900375" y="831597"/>
                  </a:lnTo>
                  <a:lnTo>
                    <a:pt x="867663" y="867664"/>
                  </a:lnTo>
                  <a:lnTo>
                    <a:pt x="831597" y="900375"/>
                  </a:lnTo>
                  <a:lnTo>
                    <a:pt x="792920" y="929092"/>
                  </a:lnTo>
                  <a:lnTo>
                    <a:pt x="751903" y="953701"/>
                  </a:lnTo>
                  <a:lnTo>
                    <a:pt x="708818" y="974090"/>
                  </a:lnTo>
                  <a:lnTo>
                    <a:pt x="663935" y="990144"/>
                  </a:lnTo>
                  <a:lnTo>
                    <a:pt x="617525" y="1001752"/>
                  </a:lnTo>
                  <a:lnTo>
                    <a:pt x="569859" y="1008799"/>
                  </a:lnTo>
                  <a:lnTo>
                    <a:pt x="521207" y="1011174"/>
                  </a:lnTo>
                  <a:lnTo>
                    <a:pt x="698022" y="1011174"/>
                  </a:lnTo>
                  <a:lnTo>
                    <a:pt x="766597" y="981371"/>
                  </a:lnTo>
                  <a:lnTo>
                    <a:pt x="810226" y="955190"/>
                  </a:lnTo>
                  <a:lnTo>
                    <a:pt x="851376" y="924616"/>
                  </a:lnTo>
                  <a:lnTo>
                    <a:pt x="889761" y="889761"/>
                  </a:lnTo>
                  <a:lnTo>
                    <a:pt x="924616" y="851376"/>
                  </a:lnTo>
                  <a:lnTo>
                    <a:pt x="955190" y="810226"/>
                  </a:lnTo>
                  <a:lnTo>
                    <a:pt x="981371" y="766597"/>
                  </a:lnTo>
                  <a:lnTo>
                    <a:pt x="1003045" y="720772"/>
                  </a:lnTo>
                  <a:lnTo>
                    <a:pt x="1020100" y="673037"/>
                  </a:lnTo>
                  <a:lnTo>
                    <a:pt x="1032422" y="623675"/>
                  </a:lnTo>
                  <a:lnTo>
                    <a:pt x="1039898" y="572970"/>
                  </a:lnTo>
                  <a:lnTo>
                    <a:pt x="1042415" y="521207"/>
                  </a:lnTo>
                  <a:lnTo>
                    <a:pt x="1039898" y="469445"/>
                  </a:lnTo>
                  <a:lnTo>
                    <a:pt x="1032418" y="418740"/>
                  </a:lnTo>
                  <a:lnTo>
                    <a:pt x="1020088" y="369378"/>
                  </a:lnTo>
                  <a:lnTo>
                    <a:pt x="1003023" y="321643"/>
                  </a:lnTo>
                  <a:lnTo>
                    <a:pt x="981338" y="275818"/>
                  </a:lnTo>
                  <a:lnTo>
                    <a:pt x="955151" y="232189"/>
                  </a:lnTo>
                  <a:lnTo>
                    <a:pt x="924583" y="191039"/>
                  </a:lnTo>
                  <a:lnTo>
                    <a:pt x="889761" y="152653"/>
                  </a:lnTo>
                  <a:lnTo>
                    <a:pt x="851376" y="117799"/>
                  </a:lnTo>
                  <a:lnTo>
                    <a:pt x="810226" y="87225"/>
                  </a:lnTo>
                  <a:lnTo>
                    <a:pt x="766597" y="61044"/>
                  </a:lnTo>
                  <a:lnTo>
                    <a:pt x="720772" y="39370"/>
                  </a:lnTo>
                  <a:lnTo>
                    <a:pt x="698022" y="3124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/>
          <p:nvPr/>
        </p:nvSpPr>
        <p:spPr>
          <a:xfrm>
            <a:off x="17138904" y="2243327"/>
            <a:ext cx="121920" cy="8044180"/>
          </a:xfrm>
          <a:custGeom>
            <a:avLst/>
            <a:gdLst/>
            <a:ahLst/>
            <a:cxnLst/>
            <a:rect l="l" t="t" r="r" b="b"/>
            <a:pathLst>
              <a:path w="121919" h="8044180">
                <a:moveTo>
                  <a:pt x="121919" y="0"/>
                </a:moveTo>
                <a:lnTo>
                  <a:pt x="0" y="0"/>
                </a:lnTo>
                <a:lnTo>
                  <a:pt x="0" y="8043668"/>
                </a:lnTo>
                <a:lnTo>
                  <a:pt x="121919" y="8043668"/>
                </a:lnTo>
                <a:lnTo>
                  <a:pt x="121919" y="0"/>
                </a:lnTo>
                <a:close/>
              </a:path>
            </a:pathLst>
          </a:custGeom>
          <a:solidFill>
            <a:srgbClr val="1D1F1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0" y="0"/>
            <a:ext cx="1283335" cy="1762125"/>
          </a:xfrm>
          <a:custGeom>
            <a:avLst/>
            <a:gdLst/>
            <a:ahLst/>
            <a:cxnLst/>
            <a:rect l="l" t="t" r="r" b="b"/>
            <a:pathLst>
              <a:path w="1283335" h="1762125">
                <a:moveTo>
                  <a:pt x="0" y="1761744"/>
                </a:moveTo>
                <a:lnTo>
                  <a:pt x="1283208" y="1761744"/>
                </a:lnTo>
                <a:lnTo>
                  <a:pt x="1283208" y="0"/>
                </a:lnTo>
                <a:lnTo>
                  <a:pt x="0" y="0"/>
                </a:lnTo>
                <a:lnTo>
                  <a:pt x="0" y="1761744"/>
                </a:lnTo>
                <a:close/>
              </a:path>
            </a:pathLst>
          </a:custGeom>
          <a:solidFill>
            <a:srgbClr val="D2171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67639" y="1179575"/>
            <a:ext cx="10872470" cy="125095"/>
          </a:xfrm>
          <a:custGeom>
            <a:avLst/>
            <a:gdLst/>
            <a:ahLst/>
            <a:cxnLst/>
            <a:rect l="l" t="t" r="r" b="b"/>
            <a:pathLst>
              <a:path w="10872470" h="125094">
                <a:moveTo>
                  <a:pt x="10872216" y="0"/>
                </a:moveTo>
                <a:lnTo>
                  <a:pt x="0" y="0"/>
                </a:lnTo>
                <a:lnTo>
                  <a:pt x="0" y="124968"/>
                </a:lnTo>
                <a:lnTo>
                  <a:pt x="10872216" y="124968"/>
                </a:lnTo>
                <a:lnTo>
                  <a:pt x="10872216" y="0"/>
                </a:lnTo>
                <a:close/>
              </a:path>
            </a:pathLst>
          </a:custGeom>
          <a:solidFill>
            <a:srgbClr val="691312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8" name="object 8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660880" y="0"/>
            <a:ext cx="2484119" cy="2484120"/>
          </a:xfrm>
          <a:prstGeom prst="rect">
            <a:avLst/>
          </a:prstGeom>
        </p:spPr>
      </p:pic>
      <p:sp>
        <p:nvSpPr>
          <p:cNvPr id="9" name="object 9"/>
          <p:cNvSpPr txBox="1"/>
          <p:nvPr/>
        </p:nvSpPr>
        <p:spPr>
          <a:xfrm>
            <a:off x="9677781" y="3586048"/>
            <a:ext cx="3243580" cy="124650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10"/>
              </a:spcBef>
            </a:pPr>
            <a:r>
              <a:rPr sz="4000" spc="-35" dirty="0">
                <a:latin typeface="Calibri"/>
                <a:cs typeface="Calibri"/>
              </a:rPr>
              <a:t>CATEGORÍAS </a:t>
            </a:r>
            <a:r>
              <a:rPr sz="4000" spc="-30" dirty="0">
                <a:latin typeface="Calibri"/>
                <a:cs typeface="Calibri"/>
              </a:rPr>
              <a:t> </a:t>
            </a:r>
            <a:r>
              <a:rPr sz="4000" spc="5" dirty="0">
                <a:latin typeface="Calibri"/>
                <a:cs typeface="Calibri"/>
              </a:rPr>
              <a:t>GRAM</a:t>
            </a:r>
            <a:r>
              <a:rPr sz="4000" spc="-295" dirty="0">
                <a:latin typeface="Calibri"/>
                <a:cs typeface="Calibri"/>
              </a:rPr>
              <a:t>A</a:t>
            </a:r>
            <a:r>
              <a:rPr sz="4000" spc="-5" dirty="0">
                <a:latin typeface="Calibri"/>
                <a:cs typeface="Calibri"/>
              </a:rPr>
              <a:t>TICAL</a:t>
            </a:r>
            <a:r>
              <a:rPr sz="4000" spc="-45" dirty="0">
                <a:latin typeface="Calibri"/>
                <a:cs typeface="Calibri"/>
              </a:rPr>
              <a:t>E</a:t>
            </a:r>
            <a:r>
              <a:rPr sz="4000" dirty="0">
                <a:latin typeface="Calibri"/>
                <a:cs typeface="Calibri"/>
              </a:rPr>
              <a:t>S</a:t>
            </a:r>
            <a:endParaRPr sz="4000">
              <a:latin typeface="Calibri"/>
              <a:cs typeface="Calibri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371856" y="2231135"/>
            <a:ext cx="3301365" cy="1676400"/>
            <a:chOff x="371856" y="2231135"/>
            <a:chExt cx="3301365" cy="1676400"/>
          </a:xfrm>
        </p:grpSpPr>
        <p:sp>
          <p:nvSpPr>
            <p:cNvPr id="11" name="object 11"/>
            <p:cNvSpPr/>
            <p:nvPr/>
          </p:nvSpPr>
          <p:spPr>
            <a:xfrm>
              <a:off x="384048" y="2243327"/>
              <a:ext cx="3276600" cy="1652270"/>
            </a:xfrm>
            <a:custGeom>
              <a:avLst/>
              <a:gdLst/>
              <a:ahLst/>
              <a:cxnLst/>
              <a:rect l="l" t="t" r="r" b="b"/>
              <a:pathLst>
                <a:path w="3276600" h="1652270">
                  <a:moveTo>
                    <a:pt x="1638300" y="0"/>
                  </a:moveTo>
                  <a:lnTo>
                    <a:pt x="1575458" y="596"/>
                  </a:lnTo>
                  <a:lnTo>
                    <a:pt x="1513215" y="2371"/>
                  </a:lnTo>
                  <a:lnTo>
                    <a:pt x="1451613" y="5304"/>
                  </a:lnTo>
                  <a:lnTo>
                    <a:pt x="1390694" y="9372"/>
                  </a:lnTo>
                  <a:lnTo>
                    <a:pt x="1330501" y="14555"/>
                  </a:lnTo>
                  <a:lnTo>
                    <a:pt x="1271075" y="20831"/>
                  </a:lnTo>
                  <a:lnTo>
                    <a:pt x="1212461" y="28179"/>
                  </a:lnTo>
                  <a:lnTo>
                    <a:pt x="1154699" y="36577"/>
                  </a:lnTo>
                  <a:lnTo>
                    <a:pt x="1097832" y="46004"/>
                  </a:lnTo>
                  <a:lnTo>
                    <a:pt x="1041903" y="56438"/>
                  </a:lnTo>
                  <a:lnTo>
                    <a:pt x="986955" y="67859"/>
                  </a:lnTo>
                  <a:lnTo>
                    <a:pt x="933029" y="80244"/>
                  </a:lnTo>
                  <a:lnTo>
                    <a:pt x="880168" y="93573"/>
                  </a:lnTo>
                  <a:lnTo>
                    <a:pt x="828414" y="107824"/>
                  </a:lnTo>
                  <a:lnTo>
                    <a:pt x="777811" y="122975"/>
                  </a:lnTo>
                  <a:lnTo>
                    <a:pt x="728399" y="139006"/>
                  </a:lnTo>
                  <a:lnTo>
                    <a:pt x="680223" y="155895"/>
                  </a:lnTo>
                  <a:lnTo>
                    <a:pt x="633323" y="173619"/>
                  </a:lnTo>
                  <a:lnTo>
                    <a:pt x="587743" y="192159"/>
                  </a:lnTo>
                  <a:lnTo>
                    <a:pt x="543525" y="211493"/>
                  </a:lnTo>
                  <a:lnTo>
                    <a:pt x="500712" y="231599"/>
                  </a:lnTo>
                  <a:lnTo>
                    <a:pt x="459345" y="252455"/>
                  </a:lnTo>
                  <a:lnTo>
                    <a:pt x="419468" y="274041"/>
                  </a:lnTo>
                  <a:lnTo>
                    <a:pt x="381122" y="296336"/>
                  </a:lnTo>
                  <a:lnTo>
                    <a:pt x="344351" y="319316"/>
                  </a:lnTo>
                  <a:lnTo>
                    <a:pt x="309196" y="342963"/>
                  </a:lnTo>
                  <a:lnTo>
                    <a:pt x="275700" y="367253"/>
                  </a:lnTo>
                  <a:lnTo>
                    <a:pt x="243905" y="392165"/>
                  </a:lnTo>
                  <a:lnTo>
                    <a:pt x="213854" y="417679"/>
                  </a:lnTo>
                  <a:lnTo>
                    <a:pt x="185590" y="443772"/>
                  </a:lnTo>
                  <a:lnTo>
                    <a:pt x="134589" y="497613"/>
                  </a:lnTo>
                  <a:lnTo>
                    <a:pt x="91242" y="553515"/>
                  </a:lnTo>
                  <a:lnTo>
                    <a:pt x="55888" y="611309"/>
                  </a:lnTo>
                  <a:lnTo>
                    <a:pt x="28868" y="670822"/>
                  </a:lnTo>
                  <a:lnTo>
                    <a:pt x="10519" y="731884"/>
                  </a:lnTo>
                  <a:lnTo>
                    <a:pt x="1183" y="794324"/>
                  </a:lnTo>
                  <a:lnTo>
                    <a:pt x="0" y="826007"/>
                  </a:lnTo>
                  <a:lnTo>
                    <a:pt x="1183" y="857691"/>
                  </a:lnTo>
                  <a:lnTo>
                    <a:pt x="10519" y="920131"/>
                  </a:lnTo>
                  <a:lnTo>
                    <a:pt x="28868" y="981193"/>
                  </a:lnTo>
                  <a:lnTo>
                    <a:pt x="55888" y="1040706"/>
                  </a:lnTo>
                  <a:lnTo>
                    <a:pt x="91242" y="1098500"/>
                  </a:lnTo>
                  <a:lnTo>
                    <a:pt x="134589" y="1154402"/>
                  </a:lnTo>
                  <a:lnTo>
                    <a:pt x="185590" y="1208243"/>
                  </a:lnTo>
                  <a:lnTo>
                    <a:pt x="213854" y="1234336"/>
                  </a:lnTo>
                  <a:lnTo>
                    <a:pt x="243905" y="1259850"/>
                  </a:lnTo>
                  <a:lnTo>
                    <a:pt x="275700" y="1284762"/>
                  </a:lnTo>
                  <a:lnTo>
                    <a:pt x="309196" y="1309052"/>
                  </a:lnTo>
                  <a:lnTo>
                    <a:pt x="344351" y="1332699"/>
                  </a:lnTo>
                  <a:lnTo>
                    <a:pt x="381122" y="1355679"/>
                  </a:lnTo>
                  <a:lnTo>
                    <a:pt x="419468" y="1377974"/>
                  </a:lnTo>
                  <a:lnTo>
                    <a:pt x="459345" y="1399560"/>
                  </a:lnTo>
                  <a:lnTo>
                    <a:pt x="500712" y="1420416"/>
                  </a:lnTo>
                  <a:lnTo>
                    <a:pt x="543525" y="1440522"/>
                  </a:lnTo>
                  <a:lnTo>
                    <a:pt x="587743" y="1459856"/>
                  </a:lnTo>
                  <a:lnTo>
                    <a:pt x="633323" y="1478396"/>
                  </a:lnTo>
                  <a:lnTo>
                    <a:pt x="680223" y="1496120"/>
                  </a:lnTo>
                  <a:lnTo>
                    <a:pt x="728399" y="1513009"/>
                  </a:lnTo>
                  <a:lnTo>
                    <a:pt x="777811" y="1529040"/>
                  </a:lnTo>
                  <a:lnTo>
                    <a:pt x="828414" y="1544191"/>
                  </a:lnTo>
                  <a:lnTo>
                    <a:pt x="880168" y="1558442"/>
                  </a:lnTo>
                  <a:lnTo>
                    <a:pt x="933029" y="1571771"/>
                  </a:lnTo>
                  <a:lnTo>
                    <a:pt x="986955" y="1584156"/>
                  </a:lnTo>
                  <a:lnTo>
                    <a:pt x="1041903" y="1595577"/>
                  </a:lnTo>
                  <a:lnTo>
                    <a:pt x="1097832" y="1606011"/>
                  </a:lnTo>
                  <a:lnTo>
                    <a:pt x="1154699" y="1615438"/>
                  </a:lnTo>
                  <a:lnTo>
                    <a:pt x="1212461" y="1623836"/>
                  </a:lnTo>
                  <a:lnTo>
                    <a:pt x="1271075" y="1631184"/>
                  </a:lnTo>
                  <a:lnTo>
                    <a:pt x="1330501" y="1637460"/>
                  </a:lnTo>
                  <a:lnTo>
                    <a:pt x="1390694" y="1642643"/>
                  </a:lnTo>
                  <a:lnTo>
                    <a:pt x="1451613" y="1646711"/>
                  </a:lnTo>
                  <a:lnTo>
                    <a:pt x="1513215" y="1649644"/>
                  </a:lnTo>
                  <a:lnTo>
                    <a:pt x="1575458" y="1651419"/>
                  </a:lnTo>
                  <a:lnTo>
                    <a:pt x="1638300" y="1652016"/>
                  </a:lnTo>
                  <a:lnTo>
                    <a:pt x="1701137" y="1651419"/>
                  </a:lnTo>
                  <a:lnTo>
                    <a:pt x="1763376" y="1649644"/>
                  </a:lnTo>
                  <a:lnTo>
                    <a:pt x="1824975" y="1646711"/>
                  </a:lnTo>
                  <a:lnTo>
                    <a:pt x="1885890" y="1642643"/>
                  </a:lnTo>
                  <a:lnTo>
                    <a:pt x="1946081" y="1637460"/>
                  </a:lnTo>
                  <a:lnTo>
                    <a:pt x="2005504" y="1631184"/>
                  </a:lnTo>
                  <a:lnTo>
                    <a:pt x="2064117" y="1623836"/>
                  </a:lnTo>
                  <a:lnTo>
                    <a:pt x="2121877" y="1615438"/>
                  </a:lnTo>
                  <a:lnTo>
                    <a:pt x="2178742" y="1606011"/>
                  </a:lnTo>
                  <a:lnTo>
                    <a:pt x="2234669" y="1595577"/>
                  </a:lnTo>
                  <a:lnTo>
                    <a:pt x="2289617" y="1584156"/>
                  </a:lnTo>
                  <a:lnTo>
                    <a:pt x="2343543" y="1571771"/>
                  </a:lnTo>
                  <a:lnTo>
                    <a:pt x="2396403" y="1558442"/>
                  </a:lnTo>
                  <a:lnTo>
                    <a:pt x="2448156" y="1544191"/>
                  </a:lnTo>
                  <a:lnTo>
                    <a:pt x="2498760" y="1529040"/>
                  </a:lnTo>
                  <a:lnTo>
                    <a:pt x="2548172" y="1513009"/>
                  </a:lnTo>
                  <a:lnTo>
                    <a:pt x="2596349" y="1496120"/>
                  </a:lnTo>
                  <a:lnTo>
                    <a:pt x="2643249" y="1478396"/>
                  </a:lnTo>
                  <a:lnTo>
                    <a:pt x="2688829" y="1459856"/>
                  </a:lnTo>
                  <a:lnTo>
                    <a:pt x="2733048" y="1440522"/>
                  </a:lnTo>
                  <a:lnTo>
                    <a:pt x="2775863" y="1420416"/>
                  </a:lnTo>
                  <a:lnTo>
                    <a:pt x="2817230" y="1399560"/>
                  </a:lnTo>
                  <a:lnTo>
                    <a:pt x="2857109" y="1377974"/>
                  </a:lnTo>
                  <a:lnTo>
                    <a:pt x="2895456" y="1355679"/>
                  </a:lnTo>
                  <a:lnTo>
                    <a:pt x="2932229" y="1332699"/>
                  </a:lnTo>
                  <a:lnTo>
                    <a:pt x="2967385" y="1309052"/>
                  </a:lnTo>
                  <a:lnTo>
                    <a:pt x="3000883" y="1284762"/>
                  </a:lnTo>
                  <a:lnTo>
                    <a:pt x="3032679" y="1259850"/>
                  </a:lnTo>
                  <a:lnTo>
                    <a:pt x="3062731" y="1234336"/>
                  </a:lnTo>
                  <a:lnTo>
                    <a:pt x="3090997" y="1208243"/>
                  </a:lnTo>
                  <a:lnTo>
                    <a:pt x="3142001" y="1154402"/>
                  </a:lnTo>
                  <a:lnTo>
                    <a:pt x="3185351" y="1098500"/>
                  </a:lnTo>
                  <a:lnTo>
                    <a:pt x="3220706" y="1040706"/>
                  </a:lnTo>
                  <a:lnTo>
                    <a:pt x="3247729" y="981193"/>
                  </a:lnTo>
                  <a:lnTo>
                    <a:pt x="3266079" y="920131"/>
                  </a:lnTo>
                  <a:lnTo>
                    <a:pt x="3275416" y="857691"/>
                  </a:lnTo>
                  <a:lnTo>
                    <a:pt x="3276600" y="826007"/>
                  </a:lnTo>
                  <a:lnTo>
                    <a:pt x="3275416" y="794324"/>
                  </a:lnTo>
                  <a:lnTo>
                    <a:pt x="3266079" y="731884"/>
                  </a:lnTo>
                  <a:lnTo>
                    <a:pt x="3247729" y="670822"/>
                  </a:lnTo>
                  <a:lnTo>
                    <a:pt x="3220706" y="611309"/>
                  </a:lnTo>
                  <a:lnTo>
                    <a:pt x="3185351" y="553515"/>
                  </a:lnTo>
                  <a:lnTo>
                    <a:pt x="3142001" y="497613"/>
                  </a:lnTo>
                  <a:lnTo>
                    <a:pt x="3090997" y="443772"/>
                  </a:lnTo>
                  <a:lnTo>
                    <a:pt x="3062731" y="417679"/>
                  </a:lnTo>
                  <a:lnTo>
                    <a:pt x="3032679" y="392165"/>
                  </a:lnTo>
                  <a:lnTo>
                    <a:pt x="3000883" y="367253"/>
                  </a:lnTo>
                  <a:lnTo>
                    <a:pt x="2967385" y="342963"/>
                  </a:lnTo>
                  <a:lnTo>
                    <a:pt x="2932229" y="319316"/>
                  </a:lnTo>
                  <a:lnTo>
                    <a:pt x="2895456" y="296336"/>
                  </a:lnTo>
                  <a:lnTo>
                    <a:pt x="2857109" y="274041"/>
                  </a:lnTo>
                  <a:lnTo>
                    <a:pt x="2817230" y="252455"/>
                  </a:lnTo>
                  <a:lnTo>
                    <a:pt x="2775863" y="231599"/>
                  </a:lnTo>
                  <a:lnTo>
                    <a:pt x="2733048" y="211493"/>
                  </a:lnTo>
                  <a:lnTo>
                    <a:pt x="2688829" y="192159"/>
                  </a:lnTo>
                  <a:lnTo>
                    <a:pt x="2643249" y="173619"/>
                  </a:lnTo>
                  <a:lnTo>
                    <a:pt x="2596349" y="155895"/>
                  </a:lnTo>
                  <a:lnTo>
                    <a:pt x="2548172" y="139006"/>
                  </a:lnTo>
                  <a:lnTo>
                    <a:pt x="2498760" y="122975"/>
                  </a:lnTo>
                  <a:lnTo>
                    <a:pt x="2448156" y="107824"/>
                  </a:lnTo>
                  <a:lnTo>
                    <a:pt x="2396403" y="93573"/>
                  </a:lnTo>
                  <a:lnTo>
                    <a:pt x="2343543" y="80244"/>
                  </a:lnTo>
                  <a:lnTo>
                    <a:pt x="2289617" y="67859"/>
                  </a:lnTo>
                  <a:lnTo>
                    <a:pt x="2234669" y="56438"/>
                  </a:lnTo>
                  <a:lnTo>
                    <a:pt x="2178742" y="46004"/>
                  </a:lnTo>
                  <a:lnTo>
                    <a:pt x="2121877" y="36577"/>
                  </a:lnTo>
                  <a:lnTo>
                    <a:pt x="2064117" y="28179"/>
                  </a:lnTo>
                  <a:lnTo>
                    <a:pt x="2005504" y="20831"/>
                  </a:lnTo>
                  <a:lnTo>
                    <a:pt x="1946081" y="14555"/>
                  </a:lnTo>
                  <a:lnTo>
                    <a:pt x="1885890" y="9372"/>
                  </a:lnTo>
                  <a:lnTo>
                    <a:pt x="1824975" y="5304"/>
                  </a:lnTo>
                  <a:lnTo>
                    <a:pt x="1763376" y="2371"/>
                  </a:lnTo>
                  <a:lnTo>
                    <a:pt x="1701137" y="596"/>
                  </a:lnTo>
                  <a:lnTo>
                    <a:pt x="1638300" y="0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384048" y="2243327"/>
              <a:ext cx="3276600" cy="1652270"/>
            </a:xfrm>
            <a:custGeom>
              <a:avLst/>
              <a:gdLst/>
              <a:ahLst/>
              <a:cxnLst/>
              <a:rect l="l" t="t" r="r" b="b"/>
              <a:pathLst>
                <a:path w="3276600" h="1652270">
                  <a:moveTo>
                    <a:pt x="0" y="826007"/>
                  </a:moveTo>
                  <a:lnTo>
                    <a:pt x="4703" y="762943"/>
                  </a:lnTo>
                  <a:lnTo>
                    <a:pt x="18588" y="701170"/>
                  </a:lnTo>
                  <a:lnTo>
                    <a:pt x="41315" y="640861"/>
                  </a:lnTo>
                  <a:lnTo>
                    <a:pt x="72545" y="582186"/>
                  </a:lnTo>
                  <a:lnTo>
                    <a:pt x="111937" y="525317"/>
                  </a:lnTo>
                  <a:lnTo>
                    <a:pt x="159154" y="470424"/>
                  </a:lnTo>
                  <a:lnTo>
                    <a:pt x="213854" y="417679"/>
                  </a:lnTo>
                  <a:lnTo>
                    <a:pt x="243905" y="392165"/>
                  </a:lnTo>
                  <a:lnTo>
                    <a:pt x="275700" y="367253"/>
                  </a:lnTo>
                  <a:lnTo>
                    <a:pt x="309196" y="342963"/>
                  </a:lnTo>
                  <a:lnTo>
                    <a:pt x="344351" y="319316"/>
                  </a:lnTo>
                  <a:lnTo>
                    <a:pt x="381122" y="296336"/>
                  </a:lnTo>
                  <a:lnTo>
                    <a:pt x="419468" y="274041"/>
                  </a:lnTo>
                  <a:lnTo>
                    <a:pt x="459345" y="252455"/>
                  </a:lnTo>
                  <a:lnTo>
                    <a:pt x="500712" y="231599"/>
                  </a:lnTo>
                  <a:lnTo>
                    <a:pt x="543525" y="211493"/>
                  </a:lnTo>
                  <a:lnTo>
                    <a:pt x="587743" y="192159"/>
                  </a:lnTo>
                  <a:lnTo>
                    <a:pt x="633323" y="173619"/>
                  </a:lnTo>
                  <a:lnTo>
                    <a:pt x="680223" y="155895"/>
                  </a:lnTo>
                  <a:lnTo>
                    <a:pt x="728399" y="139006"/>
                  </a:lnTo>
                  <a:lnTo>
                    <a:pt x="777811" y="122975"/>
                  </a:lnTo>
                  <a:lnTo>
                    <a:pt x="828414" y="107824"/>
                  </a:lnTo>
                  <a:lnTo>
                    <a:pt x="880168" y="93573"/>
                  </a:lnTo>
                  <a:lnTo>
                    <a:pt x="933029" y="80244"/>
                  </a:lnTo>
                  <a:lnTo>
                    <a:pt x="986955" y="67859"/>
                  </a:lnTo>
                  <a:lnTo>
                    <a:pt x="1041903" y="56438"/>
                  </a:lnTo>
                  <a:lnTo>
                    <a:pt x="1097832" y="46004"/>
                  </a:lnTo>
                  <a:lnTo>
                    <a:pt x="1154699" y="36577"/>
                  </a:lnTo>
                  <a:lnTo>
                    <a:pt x="1212461" y="28179"/>
                  </a:lnTo>
                  <a:lnTo>
                    <a:pt x="1271075" y="20831"/>
                  </a:lnTo>
                  <a:lnTo>
                    <a:pt x="1330501" y="14555"/>
                  </a:lnTo>
                  <a:lnTo>
                    <a:pt x="1390694" y="9372"/>
                  </a:lnTo>
                  <a:lnTo>
                    <a:pt x="1451613" y="5304"/>
                  </a:lnTo>
                  <a:lnTo>
                    <a:pt x="1513215" y="2371"/>
                  </a:lnTo>
                  <a:lnTo>
                    <a:pt x="1575458" y="596"/>
                  </a:lnTo>
                  <a:lnTo>
                    <a:pt x="1638300" y="0"/>
                  </a:lnTo>
                  <a:lnTo>
                    <a:pt x="1701137" y="596"/>
                  </a:lnTo>
                  <a:lnTo>
                    <a:pt x="1763376" y="2371"/>
                  </a:lnTo>
                  <a:lnTo>
                    <a:pt x="1824975" y="5304"/>
                  </a:lnTo>
                  <a:lnTo>
                    <a:pt x="1885890" y="9372"/>
                  </a:lnTo>
                  <a:lnTo>
                    <a:pt x="1946081" y="14555"/>
                  </a:lnTo>
                  <a:lnTo>
                    <a:pt x="2005504" y="20831"/>
                  </a:lnTo>
                  <a:lnTo>
                    <a:pt x="2064117" y="28179"/>
                  </a:lnTo>
                  <a:lnTo>
                    <a:pt x="2121877" y="36577"/>
                  </a:lnTo>
                  <a:lnTo>
                    <a:pt x="2178742" y="46004"/>
                  </a:lnTo>
                  <a:lnTo>
                    <a:pt x="2234669" y="56438"/>
                  </a:lnTo>
                  <a:lnTo>
                    <a:pt x="2289617" y="67859"/>
                  </a:lnTo>
                  <a:lnTo>
                    <a:pt x="2343543" y="80244"/>
                  </a:lnTo>
                  <a:lnTo>
                    <a:pt x="2396403" y="93573"/>
                  </a:lnTo>
                  <a:lnTo>
                    <a:pt x="2448156" y="107824"/>
                  </a:lnTo>
                  <a:lnTo>
                    <a:pt x="2498760" y="122975"/>
                  </a:lnTo>
                  <a:lnTo>
                    <a:pt x="2548172" y="139006"/>
                  </a:lnTo>
                  <a:lnTo>
                    <a:pt x="2596349" y="155895"/>
                  </a:lnTo>
                  <a:lnTo>
                    <a:pt x="2643249" y="173619"/>
                  </a:lnTo>
                  <a:lnTo>
                    <a:pt x="2688829" y="192159"/>
                  </a:lnTo>
                  <a:lnTo>
                    <a:pt x="2733048" y="211493"/>
                  </a:lnTo>
                  <a:lnTo>
                    <a:pt x="2775863" y="231599"/>
                  </a:lnTo>
                  <a:lnTo>
                    <a:pt x="2817230" y="252455"/>
                  </a:lnTo>
                  <a:lnTo>
                    <a:pt x="2857109" y="274041"/>
                  </a:lnTo>
                  <a:lnTo>
                    <a:pt x="2895456" y="296336"/>
                  </a:lnTo>
                  <a:lnTo>
                    <a:pt x="2932229" y="319316"/>
                  </a:lnTo>
                  <a:lnTo>
                    <a:pt x="2967385" y="342963"/>
                  </a:lnTo>
                  <a:lnTo>
                    <a:pt x="3000883" y="367253"/>
                  </a:lnTo>
                  <a:lnTo>
                    <a:pt x="3032679" y="392165"/>
                  </a:lnTo>
                  <a:lnTo>
                    <a:pt x="3062731" y="417679"/>
                  </a:lnTo>
                  <a:lnTo>
                    <a:pt x="3090997" y="443772"/>
                  </a:lnTo>
                  <a:lnTo>
                    <a:pt x="3142001" y="497613"/>
                  </a:lnTo>
                  <a:lnTo>
                    <a:pt x="3185351" y="553515"/>
                  </a:lnTo>
                  <a:lnTo>
                    <a:pt x="3220706" y="611309"/>
                  </a:lnTo>
                  <a:lnTo>
                    <a:pt x="3247729" y="670822"/>
                  </a:lnTo>
                  <a:lnTo>
                    <a:pt x="3266079" y="731884"/>
                  </a:lnTo>
                  <a:lnTo>
                    <a:pt x="3275416" y="794324"/>
                  </a:lnTo>
                  <a:lnTo>
                    <a:pt x="3276600" y="826007"/>
                  </a:lnTo>
                  <a:lnTo>
                    <a:pt x="3275416" y="857691"/>
                  </a:lnTo>
                  <a:lnTo>
                    <a:pt x="3266079" y="920131"/>
                  </a:lnTo>
                  <a:lnTo>
                    <a:pt x="3247729" y="981193"/>
                  </a:lnTo>
                  <a:lnTo>
                    <a:pt x="3220706" y="1040706"/>
                  </a:lnTo>
                  <a:lnTo>
                    <a:pt x="3185351" y="1098500"/>
                  </a:lnTo>
                  <a:lnTo>
                    <a:pt x="3142001" y="1154402"/>
                  </a:lnTo>
                  <a:lnTo>
                    <a:pt x="3090997" y="1208243"/>
                  </a:lnTo>
                  <a:lnTo>
                    <a:pt x="3062731" y="1234336"/>
                  </a:lnTo>
                  <a:lnTo>
                    <a:pt x="3032679" y="1259850"/>
                  </a:lnTo>
                  <a:lnTo>
                    <a:pt x="3000883" y="1284762"/>
                  </a:lnTo>
                  <a:lnTo>
                    <a:pt x="2967385" y="1309052"/>
                  </a:lnTo>
                  <a:lnTo>
                    <a:pt x="2932229" y="1332699"/>
                  </a:lnTo>
                  <a:lnTo>
                    <a:pt x="2895456" y="1355679"/>
                  </a:lnTo>
                  <a:lnTo>
                    <a:pt x="2857109" y="1377974"/>
                  </a:lnTo>
                  <a:lnTo>
                    <a:pt x="2817230" y="1399560"/>
                  </a:lnTo>
                  <a:lnTo>
                    <a:pt x="2775863" y="1420416"/>
                  </a:lnTo>
                  <a:lnTo>
                    <a:pt x="2733048" y="1440522"/>
                  </a:lnTo>
                  <a:lnTo>
                    <a:pt x="2688829" y="1459856"/>
                  </a:lnTo>
                  <a:lnTo>
                    <a:pt x="2643249" y="1478396"/>
                  </a:lnTo>
                  <a:lnTo>
                    <a:pt x="2596349" y="1496120"/>
                  </a:lnTo>
                  <a:lnTo>
                    <a:pt x="2548172" y="1513009"/>
                  </a:lnTo>
                  <a:lnTo>
                    <a:pt x="2498760" y="1529040"/>
                  </a:lnTo>
                  <a:lnTo>
                    <a:pt x="2448156" y="1544191"/>
                  </a:lnTo>
                  <a:lnTo>
                    <a:pt x="2396403" y="1558442"/>
                  </a:lnTo>
                  <a:lnTo>
                    <a:pt x="2343543" y="1571771"/>
                  </a:lnTo>
                  <a:lnTo>
                    <a:pt x="2289617" y="1584156"/>
                  </a:lnTo>
                  <a:lnTo>
                    <a:pt x="2234669" y="1595577"/>
                  </a:lnTo>
                  <a:lnTo>
                    <a:pt x="2178742" y="1606011"/>
                  </a:lnTo>
                  <a:lnTo>
                    <a:pt x="2121877" y="1615438"/>
                  </a:lnTo>
                  <a:lnTo>
                    <a:pt x="2064117" y="1623836"/>
                  </a:lnTo>
                  <a:lnTo>
                    <a:pt x="2005504" y="1631184"/>
                  </a:lnTo>
                  <a:lnTo>
                    <a:pt x="1946081" y="1637460"/>
                  </a:lnTo>
                  <a:lnTo>
                    <a:pt x="1885890" y="1642643"/>
                  </a:lnTo>
                  <a:lnTo>
                    <a:pt x="1824975" y="1646711"/>
                  </a:lnTo>
                  <a:lnTo>
                    <a:pt x="1763376" y="1649644"/>
                  </a:lnTo>
                  <a:lnTo>
                    <a:pt x="1701137" y="1651419"/>
                  </a:lnTo>
                  <a:lnTo>
                    <a:pt x="1638300" y="1652016"/>
                  </a:lnTo>
                  <a:lnTo>
                    <a:pt x="1575458" y="1651419"/>
                  </a:lnTo>
                  <a:lnTo>
                    <a:pt x="1513215" y="1649644"/>
                  </a:lnTo>
                  <a:lnTo>
                    <a:pt x="1451613" y="1646711"/>
                  </a:lnTo>
                  <a:lnTo>
                    <a:pt x="1390694" y="1642643"/>
                  </a:lnTo>
                  <a:lnTo>
                    <a:pt x="1330501" y="1637460"/>
                  </a:lnTo>
                  <a:lnTo>
                    <a:pt x="1271075" y="1631184"/>
                  </a:lnTo>
                  <a:lnTo>
                    <a:pt x="1212461" y="1623836"/>
                  </a:lnTo>
                  <a:lnTo>
                    <a:pt x="1154699" y="1615438"/>
                  </a:lnTo>
                  <a:lnTo>
                    <a:pt x="1097832" y="1606011"/>
                  </a:lnTo>
                  <a:lnTo>
                    <a:pt x="1041903" y="1595577"/>
                  </a:lnTo>
                  <a:lnTo>
                    <a:pt x="986955" y="1584156"/>
                  </a:lnTo>
                  <a:lnTo>
                    <a:pt x="933029" y="1571771"/>
                  </a:lnTo>
                  <a:lnTo>
                    <a:pt x="880168" y="1558442"/>
                  </a:lnTo>
                  <a:lnTo>
                    <a:pt x="828414" y="1544191"/>
                  </a:lnTo>
                  <a:lnTo>
                    <a:pt x="777811" y="1529040"/>
                  </a:lnTo>
                  <a:lnTo>
                    <a:pt x="728399" y="1513009"/>
                  </a:lnTo>
                  <a:lnTo>
                    <a:pt x="680223" y="1496120"/>
                  </a:lnTo>
                  <a:lnTo>
                    <a:pt x="633323" y="1478396"/>
                  </a:lnTo>
                  <a:lnTo>
                    <a:pt x="587743" y="1459856"/>
                  </a:lnTo>
                  <a:lnTo>
                    <a:pt x="543525" y="1440522"/>
                  </a:lnTo>
                  <a:lnTo>
                    <a:pt x="500712" y="1420416"/>
                  </a:lnTo>
                  <a:lnTo>
                    <a:pt x="459345" y="1399560"/>
                  </a:lnTo>
                  <a:lnTo>
                    <a:pt x="419468" y="1377974"/>
                  </a:lnTo>
                  <a:lnTo>
                    <a:pt x="381122" y="1355679"/>
                  </a:lnTo>
                  <a:lnTo>
                    <a:pt x="344351" y="1332699"/>
                  </a:lnTo>
                  <a:lnTo>
                    <a:pt x="309196" y="1309052"/>
                  </a:lnTo>
                  <a:lnTo>
                    <a:pt x="275700" y="1284762"/>
                  </a:lnTo>
                  <a:lnTo>
                    <a:pt x="243905" y="1259850"/>
                  </a:lnTo>
                  <a:lnTo>
                    <a:pt x="213854" y="1234336"/>
                  </a:lnTo>
                  <a:lnTo>
                    <a:pt x="185590" y="1208243"/>
                  </a:lnTo>
                  <a:lnTo>
                    <a:pt x="134589" y="1154402"/>
                  </a:lnTo>
                  <a:lnTo>
                    <a:pt x="91242" y="1098500"/>
                  </a:lnTo>
                  <a:lnTo>
                    <a:pt x="55888" y="1040706"/>
                  </a:lnTo>
                  <a:lnTo>
                    <a:pt x="28868" y="981193"/>
                  </a:lnTo>
                  <a:lnTo>
                    <a:pt x="10519" y="920131"/>
                  </a:lnTo>
                  <a:lnTo>
                    <a:pt x="1183" y="857691"/>
                  </a:lnTo>
                  <a:lnTo>
                    <a:pt x="0" y="826007"/>
                  </a:lnTo>
                  <a:close/>
                </a:path>
              </a:pathLst>
            </a:custGeom>
            <a:ln w="24384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1357122" y="2812795"/>
            <a:ext cx="1026160" cy="4533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800" spc="-5" dirty="0">
                <a:solidFill>
                  <a:srgbClr val="EDEBE0"/>
                </a:solidFill>
                <a:latin typeface="Calibri"/>
                <a:cs typeface="Calibri"/>
              </a:rPr>
              <a:t>V</a:t>
            </a:r>
            <a:r>
              <a:rPr sz="2800" spc="-15" dirty="0">
                <a:solidFill>
                  <a:srgbClr val="EDEBE0"/>
                </a:solidFill>
                <a:latin typeface="Calibri"/>
                <a:cs typeface="Calibri"/>
              </a:rPr>
              <a:t>E</a:t>
            </a:r>
            <a:r>
              <a:rPr sz="2800" spc="5" dirty="0">
                <a:solidFill>
                  <a:srgbClr val="EDEBE0"/>
                </a:solidFill>
                <a:latin typeface="Calibri"/>
                <a:cs typeface="Calibri"/>
              </a:rPr>
              <a:t>RBO</a:t>
            </a:r>
            <a:endParaRPr sz="2800">
              <a:latin typeface="Calibri"/>
              <a:cs typeface="Calibri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13374623" y="7857743"/>
            <a:ext cx="3301365" cy="1673860"/>
            <a:chOff x="13374623" y="7857743"/>
            <a:chExt cx="3301365" cy="1673860"/>
          </a:xfrm>
        </p:grpSpPr>
        <p:sp>
          <p:nvSpPr>
            <p:cNvPr id="15" name="object 15"/>
            <p:cNvSpPr/>
            <p:nvPr/>
          </p:nvSpPr>
          <p:spPr>
            <a:xfrm>
              <a:off x="13386815" y="7869935"/>
              <a:ext cx="3276600" cy="1649095"/>
            </a:xfrm>
            <a:custGeom>
              <a:avLst/>
              <a:gdLst/>
              <a:ahLst/>
              <a:cxnLst/>
              <a:rect l="l" t="t" r="r" b="b"/>
              <a:pathLst>
                <a:path w="3276600" h="1649095">
                  <a:moveTo>
                    <a:pt x="1638300" y="0"/>
                  </a:moveTo>
                  <a:lnTo>
                    <a:pt x="1575462" y="595"/>
                  </a:lnTo>
                  <a:lnTo>
                    <a:pt x="1513223" y="2367"/>
                  </a:lnTo>
                  <a:lnTo>
                    <a:pt x="1451624" y="5294"/>
                  </a:lnTo>
                  <a:lnTo>
                    <a:pt x="1390709" y="9356"/>
                  </a:lnTo>
                  <a:lnTo>
                    <a:pt x="1330518" y="14530"/>
                  </a:lnTo>
                  <a:lnTo>
                    <a:pt x="1271095" y="20795"/>
                  </a:lnTo>
                  <a:lnTo>
                    <a:pt x="1212482" y="28130"/>
                  </a:lnTo>
                  <a:lnTo>
                    <a:pt x="1154722" y="36513"/>
                  </a:lnTo>
                  <a:lnTo>
                    <a:pt x="1097857" y="45924"/>
                  </a:lnTo>
                  <a:lnTo>
                    <a:pt x="1041930" y="56340"/>
                  </a:lnTo>
                  <a:lnTo>
                    <a:pt x="986982" y="67741"/>
                  </a:lnTo>
                  <a:lnTo>
                    <a:pt x="933056" y="80104"/>
                  </a:lnTo>
                  <a:lnTo>
                    <a:pt x="880196" y="93410"/>
                  </a:lnTo>
                  <a:lnTo>
                    <a:pt x="828443" y="107635"/>
                  </a:lnTo>
                  <a:lnTo>
                    <a:pt x="777839" y="122760"/>
                  </a:lnTo>
                  <a:lnTo>
                    <a:pt x="728427" y="138762"/>
                  </a:lnTo>
                  <a:lnTo>
                    <a:pt x="680250" y="155620"/>
                  </a:lnTo>
                  <a:lnTo>
                    <a:pt x="633350" y="173314"/>
                  </a:lnTo>
                  <a:lnTo>
                    <a:pt x="587770" y="191820"/>
                  </a:lnTo>
                  <a:lnTo>
                    <a:pt x="543551" y="211119"/>
                  </a:lnTo>
                  <a:lnTo>
                    <a:pt x="500736" y="231189"/>
                  </a:lnTo>
                  <a:lnTo>
                    <a:pt x="459369" y="252008"/>
                  </a:lnTo>
                  <a:lnTo>
                    <a:pt x="419490" y="273555"/>
                  </a:lnTo>
                  <a:lnTo>
                    <a:pt x="381143" y="295808"/>
                  </a:lnTo>
                  <a:lnTo>
                    <a:pt x="344370" y="318747"/>
                  </a:lnTo>
                  <a:lnTo>
                    <a:pt x="309214" y="342350"/>
                  </a:lnTo>
                  <a:lnTo>
                    <a:pt x="275716" y="366596"/>
                  </a:lnTo>
                  <a:lnTo>
                    <a:pt x="243920" y="391463"/>
                  </a:lnTo>
                  <a:lnTo>
                    <a:pt x="213868" y="416929"/>
                  </a:lnTo>
                  <a:lnTo>
                    <a:pt x="185602" y="442974"/>
                  </a:lnTo>
                  <a:lnTo>
                    <a:pt x="134598" y="496715"/>
                  </a:lnTo>
                  <a:lnTo>
                    <a:pt x="91248" y="552512"/>
                  </a:lnTo>
                  <a:lnTo>
                    <a:pt x="55893" y="610197"/>
                  </a:lnTo>
                  <a:lnTo>
                    <a:pt x="28870" y="669597"/>
                  </a:lnTo>
                  <a:lnTo>
                    <a:pt x="10520" y="730543"/>
                  </a:lnTo>
                  <a:lnTo>
                    <a:pt x="1183" y="792862"/>
                  </a:lnTo>
                  <a:lnTo>
                    <a:pt x="0" y="824483"/>
                  </a:lnTo>
                  <a:lnTo>
                    <a:pt x="1183" y="856108"/>
                  </a:lnTo>
                  <a:lnTo>
                    <a:pt x="10520" y="918434"/>
                  </a:lnTo>
                  <a:lnTo>
                    <a:pt x="28870" y="979383"/>
                  </a:lnTo>
                  <a:lnTo>
                    <a:pt x="55893" y="1038787"/>
                  </a:lnTo>
                  <a:lnTo>
                    <a:pt x="91248" y="1096475"/>
                  </a:lnTo>
                  <a:lnTo>
                    <a:pt x="134598" y="1152274"/>
                  </a:lnTo>
                  <a:lnTo>
                    <a:pt x="185602" y="1206015"/>
                  </a:lnTo>
                  <a:lnTo>
                    <a:pt x="213868" y="1232060"/>
                  </a:lnTo>
                  <a:lnTo>
                    <a:pt x="243920" y="1257527"/>
                  </a:lnTo>
                  <a:lnTo>
                    <a:pt x="275716" y="1282393"/>
                  </a:lnTo>
                  <a:lnTo>
                    <a:pt x="309214" y="1306639"/>
                  </a:lnTo>
                  <a:lnTo>
                    <a:pt x="344370" y="1330241"/>
                  </a:lnTo>
                  <a:lnTo>
                    <a:pt x="381143" y="1353180"/>
                  </a:lnTo>
                  <a:lnTo>
                    <a:pt x="419490" y="1375433"/>
                  </a:lnTo>
                  <a:lnTo>
                    <a:pt x="459369" y="1396979"/>
                  </a:lnTo>
                  <a:lnTo>
                    <a:pt x="500736" y="1417797"/>
                  </a:lnTo>
                  <a:lnTo>
                    <a:pt x="543551" y="1437866"/>
                  </a:lnTo>
                  <a:lnTo>
                    <a:pt x="587770" y="1457163"/>
                  </a:lnTo>
                  <a:lnTo>
                    <a:pt x="633350" y="1475669"/>
                  </a:lnTo>
                  <a:lnTo>
                    <a:pt x="680250" y="1493361"/>
                  </a:lnTo>
                  <a:lnTo>
                    <a:pt x="728427" y="1510218"/>
                  </a:lnTo>
                  <a:lnTo>
                    <a:pt x="777839" y="1526219"/>
                  </a:lnTo>
                  <a:lnTo>
                    <a:pt x="828443" y="1541343"/>
                  </a:lnTo>
                  <a:lnTo>
                    <a:pt x="880196" y="1555567"/>
                  </a:lnTo>
                  <a:lnTo>
                    <a:pt x="933056" y="1568871"/>
                  </a:lnTo>
                  <a:lnTo>
                    <a:pt x="986982" y="1581234"/>
                  </a:lnTo>
                  <a:lnTo>
                    <a:pt x="1041930" y="1592633"/>
                  </a:lnTo>
                  <a:lnTo>
                    <a:pt x="1097857" y="1603049"/>
                  </a:lnTo>
                  <a:lnTo>
                    <a:pt x="1154722" y="1612458"/>
                  </a:lnTo>
                  <a:lnTo>
                    <a:pt x="1212482" y="1620841"/>
                  </a:lnTo>
                  <a:lnTo>
                    <a:pt x="1271095" y="1628175"/>
                  </a:lnTo>
                  <a:lnTo>
                    <a:pt x="1330518" y="1634439"/>
                  </a:lnTo>
                  <a:lnTo>
                    <a:pt x="1390709" y="1639612"/>
                  </a:lnTo>
                  <a:lnTo>
                    <a:pt x="1451624" y="1643673"/>
                  </a:lnTo>
                  <a:lnTo>
                    <a:pt x="1513223" y="1646600"/>
                  </a:lnTo>
                  <a:lnTo>
                    <a:pt x="1575462" y="1648372"/>
                  </a:lnTo>
                  <a:lnTo>
                    <a:pt x="1638300" y="1648967"/>
                  </a:lnTo>
                  <a:lnTo>
                    <a:pt x="1701137" y="1648372"/>
                  </a:lnTo>
                  <a:lnTo>
                    <a:pt x="1763376" y="1646600"/>
                  </a:lnTo>
                  <a:lnTo>
                    <a:pt x="1824975" y="1643673"/>
                  </a:lnTo>
                  <a:lnTo>
                    <a:pt x="1885890" y="1639612"/>
                  </a:lnTo>
                  <a:lnTo>
                    <a:pt x="1946081" y="1634439"/>
                  </a:lnTo>
                  <a:lnTo>
                    <a:pt x="2005504" y="1628175"/>
                  </a:lnTo>
                  <a:lnTo>
                    <a:pt x="2064117" y="1620841"/>
                  </a:lnTo>
                  <a:lnTo>
                    <a:pt x="2121877" y="1612458"/>
                  </a:lnTo>
                  <a:lnTo>
                    <a:pt x="2178742" y="1603049"/>
                  </a:lnTo>
                  <a:lnTo>
                    <a:pt x="2234669" y="1592633"/>
                  </a:lnTo>
                  <a:lnTo>
                    <a:pt x="2289617" y="1581234"/>
                  </a:lnTo>
                  <a:lnTo>
                    <a:pt x="2343543" y="1568871"/>
                  </a:lnTo>
                  <a:lnTo>
                    <a:pt x="2396403" y="1555567"/>
                  </a:lnTo>
                  <a:lnTo>
                    <a:pt x="2448156" y="1541343"/>
                  </a:lnTo>
                  <a:lnTo>
                    <a:pt x="2498760" y="1526219"/>
                  </a:lnTo>
                  <a:lnTo>
                    <a:pt x="2548172" y="1510218"/>
                  </a:lnTo>
                  <a:lnTo>
                    <a:pt x="2596349" y="1493361"/>
                  </a:lnTo>
                  <a:lnTo>
                    <a:pt x="2643249" y="1475669"/>
                  </a:lnTo>
                  <a:lnTo>
                    <a:pt x="2688829" y="1457163"/>
                  </a:lnTo>
                  <a:lnTo>
                    <a:pt x="2733048" y="1437866"/>
                  </a:lnTo>
                  <a:lnTo>
                    <a:pt x="2775863" y="1417797"/>
                  </a:lnTo>
                  <a:lnTo>
                    <a:pt x="2817230" y="1396979"/>
                  </a:lnTo>
                  <a:lnTo>
                    <a:pt x="2857109" y="1375433"/>
                  </a:lnTo>
                  <a:lnTo>
                    <a:pt x="2895456" y="1353180"/>
                  </a:lnTo>
                  <a:lnTo>
                    <a:pt x="2932229" y="1330241"/>
                  </a:lnTo>
                  <a:lnTo>
                    <a:pt x="2967385" y="1306639"/>
                  </a:lnTo>
                  <a:lnTo>
                    <a:pt x="3000883" y="1282393"/>
                  </a:lnTo>
                  <a:lnTo>
                    <a:pt x="3032679" y="1257527"/>
                  </a:lnTo>
                  <a:lnTo>
                    <a:pt x="3062731" y="1232060"/>
                  </a:lnTo>
                  <a:lnTo>
                    <a:pt x="3090997" y="1206015"/>
                  </a:lnTo>
                  <a:lnTo>
                    <a:pt x="3142001" y="1152274"/>
                  </a:lnTo>
                  <a:lnTo>
                    <a:pt x="3185351" y="1096475"/>
                  </a:lnTo>
                  <a:lnTo>
                    <a:pt x="3220706" y="1038787"/>
                  </a:lnTo>
                  <a:lnTo>
                    <a:pt x="3247729" y="979383"/>
                  </a:lnTo>
                  <a:lnTo>
                    <a:pt x="3266079" y="918434"/>
                  </a:lnTo>
                  <a:lnTo>
                    <a:pt x="3275416" y="856108"/>
                  </a:lnTo>
                  <a:lnTo>
                    <a:pt x="3276600" y="824483"/>
                  </a:lnTo>
                  <a:lnTo>
                    <a:pt x="3275416" y="792862"/>
                  </a:lnTo>
                  <a:lnTo>
                    <a:pt x="3266079" y="730543"/>
                  </a:lnTo>
                  <a:lnTo>
                    <a:pt x="3247729" y="669597"/>
                  </a:lnTo>
                  <a:lnTo>
                    <a:pt x="3220706" y="610197"/>
                  </a:lnTo>
                  <a:lnTo>
                    <a:pt x="3185351" y="552512"/>
                  </a:lnTo>
                  <a:lnTo>
                    <a:pt x="3142001" y="496715"/>
                  </a:lnTo>
                  <a:lnTo>
                    <a:pt x="3090997" y="442974"/>
                  </a:lnTo>
                  <a:lnTo>
                    <a:pt x="3062731" y="416929"/>
                  </a:lnTo>
                  <a:lnTo>
                    <a:pt x="3032679" y="391463"/>
                  </a:lnTo>
                  <a:lnTo>
                    <a:pt x="3000883" y="366596"/>
                  </a:lnTo>
                  <a:lnTo>
                    <a:pt x="2967385" y="342350"/>
                  </a:lnTo>
                  <a:lnTo>
                    <a:pt x="2932229" y="318747"/>
                  </a:lnTo>
                  <a:lnTo>
                    <a:pt x="2895456" y="295808"/>
                  </a:lnTo>
                  <a:lnTo>
                    <a:pt x="2857109" y="273555"/>
                  </a:lnTo>
                  <a:lnTo>
                    <a:pt x="2817230" y="252008"/>
                  </a:lnTo>
                  <a:lnTo>
                    <a:pt x="2775863" y="231189"/>
                  </a:lnTo>
                  <a:lnTo>
                    <a:pt x="2733048" y="211119"/>
                  </a:lnTo>
                  <a:lnTo>
                    <a:pt x="2688829" y="191820"/>
                  </a:lnTo>
                  <a:lnTo>
                    <a:pt x="2643249" y="173314"/>
                  </a:lnTo>
                  <a:lnTo>
                    <a:pt x="2596349" y="155620"/>
                  </a:lnTo>
                  <a:lnTo>
                    <a:pt x="2548172" y="138762"/>
                  </a:lnTo>
                  <a:lnTo>
                    <a:pt x="2498760" y="122760"/>
                  </a:lnTo>
                  <a:lnTo>
                    <a:pt x="2448156" y="107635"/>
                  </a:lnTo>
                  <a:lnTo>
                    <a:pt x="2396403" y="93410"/>
                  </a:lnTo>
                  <a:lnTo>
                    <a:pt x="2343543" y="80104"/>
                  </a:lnTo>
                  <a:lnTo>
                    <a:pt x="2289617" y="67741"/>
                  </a:lnTo>
                  <a:lnTo>
                    <a:pt x="2234669" y="56340"/>
                  </a:lnTo>
                  <a:lnTo>
                    <a:pt x="2178742" y="45924"/>
                  </a:lnTo>
                  <a:lnTo>
                    <a:pt x="2121877" y="36513"/>
                  </a:lnTo>
                  <a:lnTo>
                    <a:pt x="2064117" y="28130"/>
                  </a:lnTo>
                  <a:lnTo>
                    <a:pt x="2005504" y="20795"/>
                  </a:lnTo>
                  <a:lnTo>
                    <a:pt x="1946081" y="14530"/>
                  </a:lnTo>
                  <a:lnTo>
                    <a:pt x="1885890" y="9356"/>
                  </a:lnTo>
                  <a:lnTo>
                    <a:pt x="1824975" y="5294"/>
                  </a:lnTo>
                  <a:lnTo>
                    <a:pt x="1763376" y="2367"/>
                  </a:lnTo>
                  <a:lnTo>
                    <a:pt x="1701137" y="595"/>
                  </a:lnTo>
                  <a:lnTo>
                    <a:pt x="1638300" y="0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13386815" y="7869935"/>
              <a:ext cx="3276600" cy="1649095"/>
            </a:xfrm>
            <a:custGeom>
              <a:avLst/>
              <a:gdLst/>
              <a:ahLst/>
              <a:cxnLst/>
              <a:rect l="l" t="t" r="r" b="b"/>
              <a:pathLst>
                <a:path w="3276600" h="1649095">
                  <a:moveTo>
                    <a:pt x="0" y="824483"/>
                  </a:moveTo>
                  <a:lnTo>
                    <a:pt x="4704" y="761541"/>
                  </a:lnTo>
                  <a:lnTo>
                    <a:pt x="18590" y="699888"/>
                  </a:lnTo>
                  <a:lnTo>
                    <a:pt x="41318" y="639693"/>
                  </a:lnTo>
                  <a:lnTo>
                    <a:pt x="72550" y="581130"/>
                  </a:lnTo>
                  <a:lnTo>
                    <a:pt x="111945" y="524367"/>
                  </a:lnTo>
                  <a:lnTo>
                    <a:pt x="159164" y="469577"/>
                  </a:lnTo>
                  <a:lnTo>
                    <a:pt x="213868" y="416929"/>
                  </a:lnTo>
                  <a:lnTo>
                    <a:pt x="243920" y="391463"/>
                  </a:lnTo>
                  <a:lnTo>
                    <a:pt x="275716" y="366596"/>
                  </a:lnTo>
                  <a:lnTo>
                    <a:pt x="309214" y="342350"/>
                  </a:lnTo>
                  <a:lnTo>
                    <a:pt x="344370" y="318747"/>
                  </a:lnTo>
                  <a:lnTo>
                    <a:pt x="381143" y="295808"/>
                  </a:lnTo>
                  <a:lnTo>
                    <a:pt x="419490" y="273555"/>
                  </a:lnTo>
                  <a:lnTo>
                    <a:pt x="459369" y="252008"/>
                  </a:lnTo>
                  <a:lnTo>
                    <a:pt x="500736" y="231189"/>
                  </a:lnTo>
                  <a:lnTo>
                    <a:pt x="543551" y="211119"/>
                  </a:lnTo>
                  <a:lnTo>
                    <a:pt x="587770" y="191820"/>
                  </a:lnTo>
                  <a:lnTo>
                    <a:pt x="633350" y="173314"/>
                  </a:lnTo>
                  <a:lnTo>
                    <a:pt x="680250" y="155620"/>
                  </a:lnTo>
                  <a:lnTo>
                    <a:pt x="728427" y="138762"/>
                  </a:lnTo>
                  <a:lnTo>
                    <a:pt x="777839" y="122760"/>
                  </a:lnTo>
                  <a:lnTo>
                    <a:pt x="828443" y="107635"/>
                  </a:lnTo>
                  <a:lnTo>
                    <a:pt x="880196" y="93410"/>
                  </a:lnTo>
                  <a:lnTo>
                    <a:pt x="933056" y="80104"/>
                  </a:lnTo>
                  <a:lnTo>
                    <a:pt x="986982" y="67741"/>
                  </a:lnTo>
                  <a:lnTo>
                    <a:pt x="1041930" y="56340"/>
                  </a:lnTo>
                  <a:lnTo>
                    <a:pt x="1097857" y="45924"/>
                  </a:lnTo>
                  <a:lnTo>
                    <a:pt x="1154722" y="36513"/>
                  </a:lnTo>
                  <a:lnTo>
                    <a:pt x="1212482" y="28130"/>
                  </a:lnTo>
                  <a:lnTo>
                    <a:pt x="1271095" y="20795"/>
                  </a:lnTo>
                  <a:lnTo>
                    <a:pt x="1330518" y="14530"/>
                  </a:lnTo>
                  <a:lnTo>
                    <a:pt x="1390709" y="9356"/>
                  </a:lnTo>
                  <a:lnTo>
                    <a:pt x="1451624" y="5294"/>
                  </a:lnTo>
                  <a:lnTo>
                    <a:pt x="1513223" y="2367"/>
                  </a:lnTo>
                  <a:lnTo>
                    <a:pt x="1575462" y="595"/>
                  </a:lnTo>
                  <a:lnTo>
                    <a:pt x="1638300" y="0"/>
                  </a:lnTo>
                  <a:lnTo>
                    <a:pt x="1701137" y="595"/>
                  </a:lnTo>
                  <a:lnTo>
                    <a:pt x="1763376" y="2367"/>
                  </a:lnTo>
                  <a:lnTo>
                    <a:pt x="1824975" y="5294"/>
                  </a:lnTo>
                  <a:lnTo>
                    <a:pt x="1885890" y="9356"/>
                  </a:lnTo>
                  <a:lnTo>
                    <a:pt x="1946081" y="14530"/>
                  </a:lnTo>
                  <a:lnTo>
                    <a:pt x="2005504" y="20795"/>
                  </a:lnTo>
                  <a:lnTo>
                    <a:pt x="2064117" y="28130"/>
                  </a:lnTo>
                  <a:lnTo>
                    <a:pt x="2121877" y="36513"/>
                  </a:lnTo>
                  <a:lnTo>
                    <a:pt x="2178742" y="45924"/>
                  </a:lnTo>
                  <a:lnTo>
                    <a:pt x="2234669" y="56340"/>
                  </a:lnTo>
                  <a:lnTo>
                    <a:pt x="2289617" y="67741"/>
                  </a:lnTo>
                  <a:lnTo>
                    <a:pt x="2343543" y="80104"/>
                  </a:lnTo>
                  <a:lnTo>
                    <a:pt x="2396403" y="93410"/>
                  </a:lnTo>
                  <a:lnTo>
                    <a:pt x="2448156" y="107635"/>
                  </a:lnTo>
                  <a:lnTo>
                    <a:pt x="2498760" y="122760"/>
                  </a:lnTo>
                  <a:lnTo>
                    <a:pt x="2548172" y="138762"/>
                  </a:lnTo>
                  <a:lnTo>
                    <a:pt x="2596349" y="155620"/>
                  </a:lnTo>
                  <a:lnTo>
                    <a:pt x="2643249" y="173314"/>
                  </a:lnTo>
                  <a:lnTo>
                    <a:pt x="2688829" y="191820"/>
                  </a:lnTo>
                  <a:lnTo>
                    <a:pt x="2733048" y="211119"/>
                  </a:lnTo>
                  <a:lnTo>
                    <a:pt x="2775863" y="231189"/>
                  </a:lnTo>
                  <a:lnTo>
                    <a:pt x="2817230" y="252008"/>
                  </a:lnTo>
                  <a:lnTo>
                    <a:pt x="2857109" y="273555"/>
                  </a:lnTo>
                  <a:lnTo>
                    <a:pt x="2895456" y="295808"/>
                  </a:lnTo>
                  <a:lnTo>
                    <a:pt x="2932229" y="318747"/>
                  </a:lnTo>
                  <a:lnTo>
                    <a:pt x="2967385" y="342350"/>
                  </a:lnTo>
                  <a:lnTo>
                    <a:pt x="3000883" y="366596"/>
                  </a:lnTo>
                  <a:lnTo>
                    <a:pt x="3032679" y="391463"/>
                  </a:lnTo>
                  <a:lnTo>
                    <a:pt x="3062731" y="416929"/>
                  </a:lnTo>
                  <a:lnTo>
                    <a:pt x="3090997" y="442974"/>
                  </a:lnTo>
                  <a:lnTo>
                    <a:pt x="3142001" y="496715"/>
                  </a:lnTo>
                  <a:lnTo>
                    <a:pt x="3185351" y="552512"/>
                  </a:lnTo>
                  <a:lnTo>
                    <a:pt x="3220706" y="610197"/>
                  </a:lnTo>
                  <a:lnTo>
                    <a:pt x="3247729" y="669597"/>
                  </a:lnTo>
                  <a:lnTo>
                    <a:pt x="3266079" y="730543"/>
                  </a:lnTo>
                  <a:lnTo>
                    <a:pt x="3275416" y="792862"/>
                  </a:lnTo>
                  <a:lnTo>
                    <a:pt x="3276600" y="824483"/>
                  </a:lnTo>
                  <a:lnTo>
                    <a:pt x="3275416" y="856108"/>
                  </a:lnTo>
                  <a:lnTo>
                    <a:pt x="3266079" y="918434"/>
                  </a:lnTo>
                  <a:lnTo>
                    <a:pt x="3247729" y="979383"/>
                  </a:lnTo>
                  <a:lnTo>
                    <a:pt x="3220706" y="1038787"/>
                  </a:lnTo>
                  <a:lnTo>
                    <a:pt x="3185351" y="1096475"/>
                  </a:lnTo>
                  <a:lnTo>
                    <a:pt x="3142001" y="1152274"/>
                  </a:lnTo>
                  <a:lnTo>
                    <a:pt x="3090997" y="1206015"/>
                  </a:lnTo>
                  <a:lnTo>
                    <a:pt x="3062731" y="1232060"/>
                  </a:lnTo>
                  <a:lnTo>
                    <a:pt x="3032679" y="1257527"/>
                  </a:lnTo>
                  <a:lnTo>
                    <a:pt x="3000883" y="1282393"/>
                  </a:lnTo>
                  <a:lnTo>
                    <a:pt x="2967385" y="1306639"/>
                  </a:lnTo>
                  <a:lnTo>
                    <a:pt x="2932229" y="1330241"/>
                  </a:lnTo>
                  <a:lnTo>
                    <a:pt x="2895456" y="1353180"/>
                  </a:lnTo>
                  <a:lnTo>
                    <a:pt x="2857109" y="1375433"/>
                  </a:lnTo>
                  <a:lnTo>
                    <a:pt x="2817230" y="1396979"/>
                  </a:lnTo>
                  <a:lnTo>
                    <a:pt x="2775863" y="1417797"/>
                  </a:lnTo>
                  <a:lnTo>
                    <a:pt x="2733048" y="1437866"/>
                  </a:lnTo>
                  <a:lnTo>
                    <a:pt x="2688829" y="1457163"/>
                  </a:lnTo>
                  <a:lnTo>
                    <a:pt x="2643249" y="1475669"/>
                  </a:lnTo>
                  <a:lnTo>
                    <a:pt x="2596349" y="1493361"/>
                  </a:lnTo>
                  <a:lnTo>
                    <a:pt x="2548172" y="1510218"/>
                  </a:lnTo>
                  <a:lnTo>
                    <a:pt x="2498760" y="1526219"/>
                  </a:lnTo>
                  <a:lnTo>
                    <a:pt x="2448156" y="1541343"/>
                  </a:lnTo>
                  <a:lnTo>
                    <a:pt x="2396403" y="1555567"/>
                  </a:lnTo>
                  <a:lnTo>
                    <a:pt x="2343543" y="1568871"/>
                  </a:lnTo>
                  <a:lnTo>
                    <a:pt x="2289617" y="1581234"/>
                  </a:lnTo>
                  <a:lnTo>
                    <a:pt x="2234669" y="1592633"/>
                  </a:lnTo>
                  <a:lnTo>
                    <a:pt x="2178742" y="1603049"/>
                  </a:lnTo>
                  <a:lnTo>
                    <a:pt x="2121877" y="1612458"/>
                  </a:lnTo>
                  <a:lnTo>
                    <a:pt x="2064117" y="1620841"/>
                  </a:lnTo>
                  <a:lnTo>
                    <a:pt x="2005504" y="1628175"/>
                  </a:lnTo>
                  <a:lnTo>
                    <a:pt x="1946081" y="1634439"/>
                  </a:lnTo>
                  <a:lnTo>
                    <a:pt x="1885890" y="1639612"/>
                  </a:lnTo>
                  <a:lnTo>
                    <a:pt x="1824975" y="1643673"/>
                  </a:lnTo>
                  <a:lnTo>
                    <a:pt x="1763376" y="1646600"/>
                  </a:lnTo>
                  <a:lnTo>
                    <a:pt x="1701137" y="1648372"/>
                  </a:lnTo>
                  <a:lnTo>
                    <a:pt x="1638300" y="1648967"/>
                  </a:lnTo>
                  <a:lnTo>
                    <a:pt x="1575462" y="1648372"/>
                  </a:lnTo>
                  <a:lnTo>
                    <a:pt x="1513223" y="1646600"/>
                  </a:lnTo>
                  <a:lnTo>
                    <a:pt x="1451624" y="1643673"/>
                  </a:lnTo>
                  <a:lnTo>
                    <a:pt x="1390709" y="1639612"/>
                  </a:lnTo>
                  <a:lnTo>
                    <a:pt x="1330518" y="1634439"/>
                  </a:lnTo>
                  <a:lnTo>
                    <a:pt x="1271095" y="1628175"/>
                  </a:lnTo>
                  <a:lnTo>
                    <a:pt x="1212482" y="1620841"/>
                  </a:lnTo>
                  <a:lnTo>
                    <a:pt x="1154722" y="1612458"/>
                  </a:lnTo>
                  <a:lnTo>
                    <a:pt x="1097857" y="1603049"/>
                  </a:lnTo>
                  <a:lnTo>
                    <a:pt x="1041930" y="1592633"/>
                  </a:lnTo>
                  <a:lnTo>
                    <a:pt x="986982" y="1581234"/>
                  </a:lnTo>
                  <a:lnTo>
                    <a:pt x="933056" y="1568871"/>
                  </a:lnTo>
                  <a:lnTo>
                    <a:pt x="880196" y="1555567"/>
                  </a:lnTo>
                  <a:lnTo>
                    <a:pt x="828443" y="1541343"/>
                  </a:lnTo>
                  <a:lnTo>
                    <a:pt x="777839" y="1526219"/>
                  </a:lnTo>
                  <a:lnTo>
                    <a:pt x="728427" y="1510218"/>
                  </a:lnTo>
                  <a:lnTo>
                    <a:pt x="680250" y="1493361"/>
                  </a:lnTo>
                  <a:lnTo>
                    <a:pt x="633350" y="1475669"/>
                  </a:lnTo>
                  <a:lnTo>
                    <a:pt x="587770" y="1457163"/>
                  </a:lnTo>
                  <a:lnTo>
                    <a:pt x="543551" y="1437866"/>
                  </a:lnTo>
                  <a:lnTo>
                    <a:pt x="500736" y="1417797"/>
                  </a:lnTo>
                  <a:lnTo>
                    <a:pt x="459369" y="1396979"/>
                  </a:lnTo>
                  <a:lnTo>
                    <a:pt x="419490" y="1375433"/>
                  </a:lnTo>
                  <a:lnTo>
                    <a:pt x="381143" y="1353180"/>
                  </a:lnTo>
                  <a:lnTo>
                    <a:pt x="344370" y="1330241"/>
                  </a:lnTo>
                  <a:lnTo>
                    <a:pt x="309214" y="1306639"/>
                  </a:lnTo>
                  <a:lnTo>
                    <a:pt x="275716" y="1282393"/>
                  </a:lnTo>
                  <a:lnTo>
                    <a:pt x="243920" y="1257527"/>
                  </a:lnTo>
                  <a:lnTo>
                    <a:pt x="213868" y="1232060"/>
                  </a:lnTo>
                  <a:lnTo>
                    <a:pt x="185602" y="1206015"/>
                  </a:lnTo>
                  <a:lnTo>
                    <a:pt x="134598" y="1152274"/>
                  </a:lnTo>
                  <a:lnTo>
                    <a:pt x="91248" y="1096475"/>
                  </a:lnTo>
                  <a:lnTo>
                    <a:pt x="55893" y="1038787"/>
                  </a:lnTo>
                  <a:lnTo>
                    <a:pt x="28870" y="979383"/>
                  </a:lnTo>
                  <a:lnTo>
                    <a:pt x="10520" y="918434"/>
                  </a:lnTo>
                  <a:lnTo>
                    <a:pt x="1183" y="856108"/>
                  </a:lnTo>
                  <a:lnTo>
                    <a:pt x="0" y="824483"/>
                  </a:lnTo>
                  <a:close/>
                </a:path>
              </a:pathLst>
            </a:custGeom>
            <a:ln w="24384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7" name="object 17"/>
          <p:cNvSpPr txBox="1"/>
          <p:nvPr/>
        </p:nvSpPr>
        <p:spPr>
          <a:xfrm>
            <a:off x="13543534" y="8328152"/>
            <a:ext cx="2438400" cy="4533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800" spc="-10" dirty="0">
                <a:solidFill>
                  <a:srgbClr val="FFFFFF"/>
                </a:solidFill>
                <a:latin typeface="Calibri"/>
                <a:cs typeface="Calibri"/>
              </a:rPr>
              <a:t>INTERJECCIONES</a:t>
            </a:r>
            <a:endParaRPr sz="2800">
              <a:latin typeface="Calibri"/>
              <a:cs typeface="Calibri"/>
            </a:endParaRPr>
          </a:p>
        </p:txBody>
      </p:sp>
      <p:grpSp>
        <p:nvGrpSpPr>
          <p:cNvPr id="18" name="object 18"/>
          <p:cNvGrpSpPr/>
          <p:nvPr/>
        </p:nvGrpSpPr>
        <p:grpSpPr>
          <a:xfrm>
            <a:off x="9884664" y="8205216"/>
            <a:ext cx="3301365" cy="1673860"/>
            <a:chOff x="9884664" y="8205216"/>
            <a:chExt cx="3301365" cy="1673860"/>
          </a:xfrm>
        </p:grpSpPr>
        <p:sp>
          <p:nvSpPr>
            <p:cNvPr id="19" name="object 19"/>
            <p:cNvSpPr/>
            <p:nvPr/>
          </p:nvSpPr>
          <p:spPr>
            <a:xfrm>
              <a:off x="9896856" y="8217408"/>
              <a:ext cx="3276600" cy="1649095"/>
            </a:xfrm>
            <a:custGeom>
              <a:avLst/>
              <a:gdLst/>
              <a:ahLst/>
              <a:cxnLst/>
              <a:rect l="l" t="t" r="r" b="b"/>
              <a:pathLst>
                <a:path w="3276600" h="1649095">
                  <a:moveTo>
                    <a:pt x="1638300" y="0"/>
                  </a:moveTo>
                  <a:lnTo>
                    <a:pt x="1575462" y="595"/>
                  </a:lnTo>
                  <a:lnTo>
                    <a:pt x="1513223" y="2367"/>
                  </a:lnTo>
                  <a:lnTo>
                    <a:pt x="1451624" y="5294"/>
                  </a:lnTo>
                  <a:lnTo>
                    <a:pt x="1390709" y="9356"/>
                  </a:lnTo>
                  <a:lnTo>
                    <a:pt x="1330518" y="14530"/>
                  </a:lnTo>
                  <a:lnTo>
                    <a:pt x="1271095" y="20795"/>
                  </a:lnTo>
                  <a:lnTo>
                    <a:pt x="1212482" y="28130"/>
                  </a:lnTo>
                  <a:lnTo>
                    <a:pt x="1154722" y="36513"/>
                  </a:lnTo>
                  <a:lnTo>
                    <a:pt x="1097857" y="45924"/>
                  </a:lnTo>
                  <a:lnTo>
                    <a:pt x="1041930" y="56340"/>
                  </a:lnTo>
                  <a:lnTo>
                    <a:pt x="986982" y="67741"/>
                  </a:lnTo>
                  <a:lnTo>
                    <a:pt x="933056" y="80104"/>
                  </a:lnTo>
                  <a:lnTo>
                    <a:pt x="880196" y="93410"/>
                  </a:lnTo>
                  <a:lnTo>
                    <a:pt x="828443" y="107635"/>
                  </a:lnTo>
                  <a:lnTo>
                    <a:pt x="777839" y="122760"/>
                  </a:lnTo>
                  <a:lnTo>
                    <a:pt x="728427" y="138762"/>
                  </a:lnTo>
                  <a:lnTo>
                    <a:pt x="680250" y="155620"/>
                  </a:lnTo>
                  <a:lnTo>
                    <a:pt x="633350" y="173314"/>
                  </a:lnTo>
                  <a:lnTo>
                    <a:pt x="587770" y="191820"/>
                  </a:lnTo>
                  <a:lnTo>
                    <a:pt x="543551" y="211119"/>
                  </a:lnTo>
                  <a:lnTo>
                    <a:pt x="500736" y="231189"/>
                  </a:lnTo>
                  <a:lnTo>
                    <a:pt x="459369" y="252008"/>
                  </a:lnTo>
                  <a:lnTo>
                    <a:pt x="419490" y="273555"/>
                  </a:lnTo>
                  <a:lnTo>
                    <a:pt x="381143" y="295808"/>
                  </a:lnTo>
                  <a:lnTo>
                    <a:pt x="344370" y="318747"/>
                  </a:lnTo>
                  <a:lnTo>
                    <a:pt x="309214" y="342350"/>
                  </a:lnTo>
                  <a:lnTo>
                    <a:pt x="275716" y="366596"/>
                  </a:lnTo>
                  <a:lnTo>
                    <a:pt x="243920" y="391463"/>
                  </a:lnTo>
                  <a:lnTo>
                    <a:pt x="213868" y="416929"/>
                  </a:lnTo>
                  <a:lnTo>
                    <a:pt x="185602" y="442974"/>
                  </a:lnTo>
                  <a:lnTo>
                    <a:pt x="134598" y="496715"/>
                  </a:lnTo>
                  <a:lnTo>
                    <a:pt x="91248" y="552512"/>
                  </a:lnTo>
                  <a:lnTo>
                    <a:pt x="55893" y="610197"/>
                  </a:lnTo>
                  <a:lnTo>
                    <a:pt x="28870" y="669597"/>
                  </a:lnTo>
                  <a:lnTo>
                    <a:pt x="10520" y="730543"/>
                  </a:lnTo>
                  <a:lnTo>
                    <a:pt x="1183" y="792862"/>
                  </a:lnTo>
                  <a:lnTo>
                    <a:pt x="0" y="824484"/>
                  </a:lnTo>
                  <a:lnTo>
                    <a:pt x="1183" y="856108"/>
                  </a:lnTo>
                  <a:lnTo>
                    <a:pt x="10520" y="918434"/>
                  </a:lnTo>
                  <a:lnTo>
                    <a:pt x="28870" y="979383"/>
                  </a:lnTo>
                  <a:lnTo>
                    <a:pt x="55893" y="1038787"/>
                  </a:lnTo>
                  <a:lnTo>
                    <a:pt x="91248" y="1096475"/>
                  </a:lnTo>
                  <a:lnTo>
                    <a:pt x="134598" y="1152274"/>
                  </a:lnTo>
                  <a:lnTo>
                    <a:pt x="185602" y="1206015"/>
                  </a:lnTo>
                  <a:lnTo>
                    <a:pt x="213868" y="1232060"/>
                  </a:lnTo>
                  <a:lnTo>
                    <a:pt x="243920" y="1257527"/>
                  </a:lnTo>
                  <a:lnTo>
                    <a:pt x="275716" y="1282393"/>
                  </a:lnTo>
                  <a:lnTo>
                    <a:pt x="309214" y="1306639"/>
                  </a:lnTo>
                  <a:lnTo>
                    <a:pt x="344370" y="1330241"/>
                  </a:lnTo>
                  <a:lnTo>
                    <a:pt x="381143" y="1353180"/>
                  </a:lnTo>
                  <a:lnTo>
                    <a:pt x="419490" y="1375433"/>
                  </a:lnTo>
                  <a:lnTo>
                    <a:pt x="459369" y="1396979"/>
                  </a:lnTo>
                  <a:lnTo>
                    <a:pt x="500736" y="1417797"/>
                  </a:lnTo>
                  <a:lnTo>
                    <a:pt x="543551" y="1437866"/>
                  </a:lnTo>
                  <a:lnTo>
                    <a:pt x="587770" y="1457163"/>
                  </a:lnTo>
                  <a:lnTo>
                    <a:pt x="633350" y="1475669"/>
                  </a:lnTo>
                  <a:lnTo>
                    <a:pt x="680250" y="1493361"/>
                  </a:lnTo>
                  <a:lnTo>
                    <a:pt x="728427" y="1510218"/>
                  </a:lnTo>
                  <a:lnTo>
                    <a:pt x="777839" y="1526219"/>
                  </a:lnTo>
                  <a:lnTo>
                    <a:pt x="828443" y="1541343"/>
                  </a:lnTo>
                  <a:lnTo>
                    <a:pt x="880196" y="1555567"/>
                  </a:lnTo>
                  <a:lnTo>
                    <a:pt x="933056" y="1568871"/>
                  </a:lnTo>
                  <a:lnTo>
                    <a:pt x="986982" y="1581234"/>
                  </a:lnTo>
                  <a:lnTo>
                    <a:pt x="1041930" y="1592633"/>
                  </a:lnTo>
                  <a:lnTo>
                    <a:pt x="1097857" y="1603049"/>
                  </a:lnTo>
                  <a:lnTo>
                    <a:pt x="1154722" y="1612458"/>
                  </a:lnTo>
                  <a:lnTo>
                    <a:pt x="1212482" y="1620841"/>
                  </a:lnTo>
                  <a:lnTo>
                    <a:pt x="1271095" y="1628175"/>
                  </a:lnTo>
                  <a:lnTo>
                    <a:pt x="1330518" y="1634439"/>
                  </a:lnTo>
                  <a:lnTo>
                    <a:pt x="1390709" y="1639612"/>
                  </a:lnTo>
                  <a:lnTo>
                    <a:pt x="1451624" y="1643673"/>
                  </a:lnTo>
                  <a:lnTo>
                    <a:pt x="1513223" y="1646600"/>
                  </a:lnTo>
                  <a:lnTo>
                    <a:pt x="1575462" y="1648372"/>
                  </a:lnTo>
                  <a:lnTo>
                    <a:pt x="1638300" y="1648968"/>
                  </a:lnTo>
                  <a:lnTo>
                    <a:pt x="1701137" y="1648372"/>
                  </a:lnTo>
                  <a:lnTo>
                    <a:pt x="1763376" y="1646600"/>
                  </a:lnTo>
                  <a:lnTo>
                    <a:pt x="1824975" y="1643673"/>
                  </a:lnTo>
                  <a:lnTo>
                    <a:pt x="1885890" y="1639612"/>
                  </a:lnTo>
                  <a:lnTo>
                    <a:pt x="1946081" y="1634439"/>
                  </a:lnTo>
                  <a:lnTo>
                    <a:pt x="2005504" y="1628175"/>
                  </a:lnTo>
                  <a:lnTo>
                    <a:pt x="2064117" y="1620841"/>
                  </a:lnTo>
                  <a:lnTo>
                    <a:pt x="2121877" y="1612458"/>
                  </a:lnTo>
                  <a:lnTo>
                    <a:pt x="2178742" y="1603049"/>
                  </a:lnTo>
                  <a:lnTo>
                    <a:pt x="2234669" y="1592633"/>
                  </a:lnTo>
                  <a:lnTo>
                    <a:pt x="2289617" y="1581234"/>
                  </a:lnTo>
                  <a:lnTo>
                    <a:pt x="2343543" y="1568871"/>
                  </a:lnTo>
                  <a:lnTo>
                    <a:pt x="2396403" y="1555567"/>
                  </a:lnTo>
                  <a:lnTo>
                    <a:pt x="2448156" y="1541343"/>
                  </a:lnTo>
                  <a:lnTo>
                    <a:pt x="2498760" y="1526219"/>
                  </a:lnTo>
                  <a:lnTo>
                    <a:pt x="2548172" y="1510218"/>
                  </a:lnTo>
                  <a:lnTo>
                    <a:pt x="2596349" y="1493361"/>
                  </a:lnTo>
                  <a:lnTo>
                    <a:pt x="2643249" y="1475669"/>
                  </a:lnTo>
                  <a:lnTo>
                    <a:pt x="2688829" y="1457163"/>
                  </a:lnTo>
                  <a:lnTo>
                    <a:pt x="2733048" y="1437866"/>
                  </a:lnTo>
                  <a:lnTo>
                    <a:pt x="2775863" y="1417797"/>
                  </a:lnTo>
                  <a:lnTo>
                    <a:pt x="2817230" y="1396979"/>
                  </a:lnTo>
                  <a:lnTo>
                    <a:pt x="2857109" y="1375433"/>
                  </a:lnTo>
                  <a:lnTo>
                    <a:pt x="2895456" y="1353180"/>
                  </a:lnTo>
                  <a:lnTo>
                    <a:pt x="2932229" y="1330241"/>
                  </a:lnTo>
                  <a:lnTo>
                    <a:pt x="2967385" y="1306639"/>
                  </a:lnTo>
                  <a:lnTo>
                    <a:pt x="3000883" y="1282393"/>
                  </a:lnTo>
                  <a:lnTo>
                    <a:pt x="3032679" y="1257527"/>
                  </a:lnTo>
                  <a:lnTo>
                    <a:pt x="3062731" y="1232060"/>
                  </a:lnTo>
                  <a:lnTo>
                    <a:pt x="3090997" y="1206015"/>
                  </a:lnTo>
                  <a:lnTo>
                    <a:pt x="3142001" y="1152274"/>
                  </a:lnTo>
                  <a:lnTo>
                    <a:pt x="3185351" y="1096475"/>
                  </a:lnTo>
                  <a:lnTo>
                    <a:pt x="3220706" y="1038787"/>
                  </a:lnTo>
                  <a:lnTo>
                    <a:pt x="3247729" y="979383"/>
                  </a:lnTo>
                  <a:lnTo>
                    <a:pt x="3266079" y="918434"/>
                  </a:lnTo>
                  <a:lnTo>
                    <a:pt x="3275416" y="856108"/>
                  </a:lnTo>
                  <a:lnTo>
                    <a:pt x="3276600" y="824484"/>
                  </a:lnTo>
                  <a:lnTo>
                    <a:pt x="3275416" y="792862"/>
                  </a:lnTo>
                  <a:lnTo>
                    <a:pt x="3266079" y="730543"/>
                  </a:lnTo>
                  <a:lnTo>
                    <a:pt x="3247729" y="669597"/>
                  </a:lnTo>
                  <a:lnTo>
                    <a:pt x="3220706" y="610197"/>
                  </a:lnTo>
                  <a:lnTo>
                    <a:pt x="3185351" y="552512"/>
                  </a:lnTo>
                  <a:lnTo>
                    <a:pt x="3142001" y="496715"/>
                  </a:lnTo>
                  <a:lnTo>
                    <a:pt x="3090997" y="442974"/>
                  </a:lnTo>
                  <a:lnTo>
                    <a:pt x="3062731" y="416929"/>
                  </a:lnTo>
                  <a:lnTo>
                    <a:pt x="3032679" y="391463"/>
                  </a:lnTo>
                  <a:lnTo>
                    <a:pt x="3000883" y="366596"/>
                  </a:lnTo>
                  <a:lnTo>
                    <a:pt x="2967385" y="342350"/>
                  </a:lnTo>
                  <a:lnTo>
                    <a:pt x="2932229" y="318747"/>
                  </a:lnTo>
                  <a:lnTo>
                    <a:pt x="2895456" y="295808"/>
                  </a:lnTo>
                  <a:lnTo>
                    <a:pt x="2857109" y="273555"/>
                  </a:lnTo>
                  <a:lnTo>
                    <a:pt x="2817230" y="252008"/>
                  </a:lnTo>
                  <a:lnTo>
                    <a:pt x="2775863" y="231189"/>
                  </a:lnTo>
                  <a:lnTo>
                    <a:pt x="2733048" y="211119"/>
                  </a:lnTo>
                  <a:lnTo>
                    <a:pt x="2688829" y="191820"/>
                  </a:lnTo>
                  <a:lnTo>
                    <a:pt x="2643249" y="173314"/>
                  </a:lnTo>
                  <a:lnTo>
                    <a:pt x="2596349" y="155620"/>
                  </a:lnTo>
                  <a:lnTo>
                    <a:pt x="2548172" y="138762"/>
                  </a:lnTo>
                  <a:lnTo>
                    <a:pt x="2498760" y="122760"/>
                  </a:lnTo>
                  <a:lnTo>
                    <a:pt x="2448156" y="107635"/>
                  </a:lnTo>
                  <a:lnTo>
                    <a:pt x="2396403" y="93410"/>
                  </a:lnTo>
                  <a:lnTo>
                    <a:pt x="2343543" y="80104"/>
                  </a:lnTo>
                  <a:lnTo>
                    <a:pt x="2289617" y="67741"/>
                  </a:lnTo>
                  <a:lnTo>
                    <a:pt x="2234669" y="56340"/>
                  </a:lnTo>
                  <a:lnTo>
                    <a:pt x="2178742" y="45924"/>
                  </a:lnTo>
                  <a:lnTo>
                    <a:pt x="2121877" y="36513"/>
                  </a:lnTo>
                  <a:lnTo>
                    <a:pt x="2064117" y="28130"/>
                  </a:lnTo>
                  <a:lnTo>
                    <a:pt x="2005504" y="20795"/>
                  </a:lnTo>
                  <a:lnTo>
                    <a:pt x="1946081" y="14530"/>
                  </a:lnTo>
                  <a:lnTo>
                    <a:pt x="1885890" y="9356"/>
                  </a:lnTo>
                  <a:lnTo>
                    <a:pt x="1824975" y="5294"/>
                  </a:lnTo>
                  <a:lnTo>
                    <a:pt x="1763376" y="2367"/>
                  </a:lnTo>
                  <a:lnTo>
                    <a:pt x="1701137" y="595"/>
                  </a:lnTo>
                  <a:lnTo>
                    <a:pt x="1638300" y="0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9896856" y="8217408"/>
              <a:ext cx="3276600" cy="1649095"/>
            </a:xfrm>
            <a:custGeom>
              <a:avLst/>
              <a:gdLst/>
              <a:ahLst/>
              <a:cxnLst/>
              <a:rect l="l" t="t" r="r" b="b"/>
              <a:pathLst>
                <a:path w="3276600" h="1649095">
                  <a:moveTo>
                    <a:pt x="0" y="824484"/>
                  </a:moveTo>
                  <a:lnTo>
                    <a:pt x="4704" y="761541"/>
                  </a:lnTo>
                  <a:lnTo>
                    <a:pt x="18590" y="699888"/>
                  </a:lnTo>
                  <a:lnTo>
                    <a:pt x="41318" y="639693"/>
                  </a:lnTo>
                  <a:lnTo>
                    <a:pt x="72550" y="581130"/>
                  </a:lnTo>
                  <a:lnTo>
                    <a:pt x="111945" y="524367"/>
                  </a:lnTo>
                  <a:lnTo>
                    <a:pt x="159164" y="469577"/>
                  </a:lnTo>
                  <a:lnTo>
                    <a:pt x="213868" y="416929"/>
                  </a:lnTo>
                  <a:lnTo>
                    <a:pt x="243920" y="391463"/>
                  </a:lnTo>
                  <a:lnTo>
                    <a:pt x="275716" y="366596"/>
                  </a:lnTo>
                  <a:lnTo>
                    <a:pt x="309214" y="342350"/>
                  </a:lnTo>
                  <a:lnTo>
                    <a:pt x="344370" y="318747"/>
                  </a:lnTo>
                  <a:lnTo>
                    <a:pt x="381143" y="295808"/>
                  </a:lnTo>
                  <a:lnTo>
                    <a:pt x="419490" y="273555"/>
                  </a:lnTo>
                  <a:lnTo>
                    <a:pt x="459369" y="252008"/>
                  </a:lnTo>
                  <a:lnTo>
                    <a:pt x="500736" y="231189"/>
                  </a:lnTo>
                  <a:lnTo>
                    <a:pt x="543551" y="211119"/>
                  </a:lnTo>
                  <a:lnTo>
                    <a:pt x="587770" y="191820"/>
                  </a:lnTo>
                  <a:lnTo>
                    <a:pt x="633350" y="173314"/>
                  </a:lnTo>
                  <a:lnTo>
                    <a:pt x="680250" y="155620"/>
                  </a:lnTo>
                  <a:lnTo>
                    <a:pt x="728427" y="138762"/>
                  </a:lnTo>
                  <a:lnTo>
                    <a:pt x="777839" y="122760"/>
                  </a:lnTo>
                  <a:lnTo>
                    <a:pt x="828443" y="107635"/>
                  </a:lnTo>
                  <a:lnTo>
                    <a:pt x="880196" y="93410"/>
                  </a:lnTo>
                  <a:lnTo>
                    <a:pt x="933056" y="80104"/>
                  </a:lnTo>
                  <a:lnTo>
                    <a:pt x="986982" y="67741"/>
                  </a:lnTo>
                  <a:lnTo>
                    <a:pt x="1041930" y="56340"/>
                  </a:lnTo>
                  <a:lnTo>
                    <a:pt x="1097857" y="45924"/>
                  </a:lnTo>
                  <a:lnTo>
                    <a:pt x="1154722" y="36513"/>
                  </a:lnTo>
                  <a:lnTo>
                    <a:pt x="1212482" y="28130"/>
                  </a:lnTo>
                  <a:lnTo>
                    <a:pt x="1271095" y="20795"/>
                  </a:lnTo>
                  <a:lnTo>
                    <a:pt x="1330518" y="14530"/>
                  </a:lnTo>
                  <a:lnTo>
                    <a:pt x="1390709" y="9356"/>
                  </a:lnTo>
                  <a:lnTo>
                    <a:pt x="1451624" y="5294"/>
                  </a:lnTo>
                  <a:lnTo>
                    <a:pt x="1513223" y="2367"/>
                  </a:lnTo>
                  <a:lnTo>
                    <a:pt x="1575462" y="595"/>
                  </a:lnTo>
                  <a:lnTo>
                    <a:pt x="1638300" y="0"/>
                  </a:lnTo>
                  <a:lnTo>
                    <a:pt x="1701137" y="595"/>
                  </a:lnTo>
                  <a:lnTo>
                    <a:pt x="1763376" y="2367"/>
                  </a:lnTo>
                  <a:lnTo>
                    <a:pt x="1824975" y="5294"/>
                  </a:lnTo>
                  <a:lnTo>
                    <a:pt x="1885890" y="9356"/>
                  </a:lnTo>
                  <a:lnTo>
                    <a:pt x="1946081" y="14530"/>
                  </a:lnTo>
                  <a:lnTo>
                    <a:pt x="2005504" y="20795"/>
                  </a:lnTo>
                  <a:lnTo>
                    <a:pt x="2064117" y="28130"/>
                  </a:lnTo>
                  <a:lnTo>
                    <a:pt x="2121877" y="36513"/>
                  </a:lnTo>
                  <a:lnTo>
                    <a:pt x="2178742" y="45924"/>
                  </a:lnTo>
                  <a:lnTo>
                    <a:pt x="2234669" y="56340"/>
                  </a:lnTo>
                  <a:lnTo>
                    <a:pt x="2289617" y="67741"/>
                  </a:lnTo>
                  <a:lnTo>
                    <a:pt x="2343543" y="80104"/>
                  </a:lnTo>
                  <a:lnTo>
                    <a:pt x="2396403" y="93410"/>
                  </a:lnTo>
                  <a:lnTo>
                    <a:pt x="2448156" y="107635"/>
                  </a:lnTo>
                  <a:lnTo>
                    <a:pt x="2498760" y="122760"/>
                  </a:lnTo>
                  <a:lnTo>
                    <a:pt x="2548172" y="138762"/>
                  </a:lnTo>
                  <a:lnTo>
                    <a:pt x="2596349" y="155620"/>
                  </a:lnTo>
                  <a:lnTo>
                    <a:pt x="2643249" y="173314"/>
                  </a:lnTo>
                  <a:lnTo>
                    <a:pt x="2688829" y="191820"/>
                  </a:lnTo>
                  <a:lnTo>
                    <a:pt x="2733048" y="211119"/>
                  </a:lnTo>
                  <a:lnTo>
                    <a:pt x="2775863" y="231189"/>
                  </a:lnTo>
                  <a:lnTo>
                    <a:pt x="2817230" y="252008"/>
                  </a:lnTo>
                  <a:lnTo>
                    <a:pt x="2857109" y="273555"/>
                  </a:lnTo>
                  <a:lnTo>
                    <a:pt x="2895456" y="295808"/>
                  </a:lnTo>
                  <a:lnTo>
                    <a:pt x="2932229" y="318747"/>
                  </a:lnTo>
                  <a:lnTo>
                    <a:pt x="2967385" y="342350"/>
                  </a:lnTo>
                  <a:lnTo>
                    <a:pt x="3000883" y="366596"/>
                  </a:lnTo>
                  <a:lnTo>
                    <a:pt x="3032679" y="391463"/>
                  </a:lnTo>
                  <a:lnTo>
                    <a:pt x="3062731" y="416929"/>
                  </a:lnTo>
                  <a:lnTo>
                    <a:pt x="3090997" y="442974"/>
                  </a:lnTo>
                  <a:lnTo>
                    <a:pt x="3142001" y="496715"/>
                  </a:lnTo>
                  <a:lnTo>
                    <a:pt x="3185351" y="552512"/>
                  </a:lnTo>
                  <a:lnTo>
                    <a:pt x="3220706" y="610197"/>
                  </a:lnTo>
                  <a:lnTo>
                    <a:pt x="3247729" y="669597"/>
                  </a:lnTo>
                  <a:lnTo>
                    <a:pt x="3266079" y="730543"/>
                  </a:lnTo>
                  <a:lnTo>
                    <a:pt x="3275416" y="792862"/>
                  </a:lnTo>
                  <a:lnTo>
                    <a:pt x="3276600" y="824484"/>
                  </a:lnTo>
                  <a:lnTo>
                    <a:pt x="3275416" y="856108"/>
                  </a:lnTo>
                  <a:lnTo>
                    <a:pt x="3266079" y="918434"/>
                  </a:lnTo>
                  <a:lnTo>
                    <a:pt x="3247729" y="979383"/>
                  </a:lnTo>
                  <a:lnTo>
                    <a:pt x="3220706" y="1038787"/>
                  </a:lnTo>
                  <a:lnTo>
                    <a:pt x="3185351" y="1096475"/>
                  </a:lnTo>
                  <a:lnTo>
                    <a:pt x="3142001" y="1152274"/>
                  </a:lnTo>
                  <a:lnTo>
                    <a:pt x="3090997" y="1206015"/>
                  </a:lnTo>
                  <a:lnTo>
                    <a:pt x="3062731" y="1232060"/>
                  </a:lnTo>
                  <a:lnTo>
                    <a:pt x="3032679" y="1257527"/>
                  </a:lnTo>
                  <a:lnTo>
                    <a:pt x="3000883" y="1282393"/>
                  </a:lnTo>
                  <a:lnTo>
                    <a:pt x="2967385" y="1306639"/>
                  </a:lnTo>
                  <a:lnTo>
                    <a:pt x="2932229" y="1330241"/>
                  </a:lnTo>
                  <a:lnTo>
                    <a:pt x="2895456" y="1353180"/>
                  </a:lnTo>
                  <a:lnTo>
                    <a:pt x="2857109" y="1375433"/>
                  </a:lnTo>
                  <a:lnTo>
                    <a:pt x="2817230" y="1396979"/>
                  </a:lnTo>
                  <a:lnTo>
                    <a:pt x="2775863" y="1417797"/>
                  </a:lnTo>
                  <a:lnTo>
                    <a:pt x="2733048" y="1437866"/>
                  </a:lnTo>
                  <a:lnTo>
                    <a:pt x="2688829" y="1457163"/>
                  </a:lnTo>
                  <a:lnTo>
                    <a:pt x="2643249" y="1475669"/>
                  </a:lnTo>
                  <a:lnTo>
                    <a:pt x="2596349" y="1493361"/>
                  </a:lnTo>
                  <a:lnTo>
                    <a:pt x="2548172" y="1510218"/>
                  </a:lnTo>
                  <a:lnTo>
                    <a:pt x="2498760" y="1526219"/>
                  </a:lnTo>
                  <a:lnTo>
                    <a:pt x="2448156" y="1541343"/>
                  </a:lnTo>
                  <a:lnTo>
                    <a:pt x="2396403" y="1555567"/>
                  </a:lnTo>
                  <a:lnTo>
                    <a:pt x="2343543" y="1568871"/>
                  </a:lnTo>
                  <a:lnTo>
                    <a:pt x="2289617" y="1581234"/>
                  </a:lnTo>
                  <a:lnTo>
                    <a:pt x="2234669" y="1592633"/>
                  </a:lnTo>
                  <a:lnTo>
                    <a:pt x="2178742" y="1603049"/>
                  </a:lnTo>
                  <a:lnTo>
                    <a:pt x="2121877" y="1612458"/>
                  </a:lnTo>
                  <a:lnTo>
                    <a:pt x="2064117" y="1620841"/>
                  </a:lnTo>
                  <a:lnTo>
                    <a:pt x="2005504" y="1628175"/>
                  </a:lnTo>
                  <a:lnTo>
                    <a:pt x="1946081" y="1634439"/>
                  </a:lnTo>
                  <a:lnTo>
                    <a:pt x="1885890" y="1639612"/>
                  </a:lnTo>
                  <a:lnTo>
                    <a:pt x="1824975" y="1643673"/>
                  </a:lnTo>
                  <a:lnTo>
                    <a:pt x="1763376" y="1646600"/>
                  </a:lnTo>
                  <a:lnTo>
                    <a:pt x="1701137" y="1648372"/>
                  </a:lnTo>
                  <a:lnTo>
                    <a:pt x="1638300" y="1648968"/>
                  </a:lnTo>
                  <a:lnTo>
                    <a:pt x="1575462" y="1648372"/>
                  </a:lnTo>
                  <a:lnTo>
                    <a:pt x="1513223" y="1646600"/>
                  </a:lnTo>
                  <a:lnTo>
                    <a:pt x="1451624" y="1643673"/>
                  </a:lnTo>
                  <a:lnTo>
                    <a:pt x="1390709" y="1639612"/>
                  </a:lnTo>
                  <a:lnTo>
                    <a:pt x="1330518" y="1634439"/>
                  </a:lnTo>
                  <a:lnTo>
                    <a:pt x="1271095" y="1628175"/>
                  </a:lnTo>
                  <a:lnTo>
                    <a:pt x="1212482" y="1620841"/>
                  </a:lnTo>
                  <a:lnTo>
                    <a:pt x="1154722" y="1612458"/>
                  </a:lnTo>
                  <a:lnTo>
                    <a:pt x="1097857" y="1603049"/>
                  </a:lnTo>
                  <a:lnTo>
                    <a:pt x="1041930" y="1592633"/>
                  </a:lnTo>
                  <a:lnTo>
                    <a:pt x="986982" y="1581234"/>
                  </a:lnTo>
                  <a:lnTo>
                    <a:pt x="933056" y="1568871"/>
                  </a:lnTo>
                  <a:lnTo>
                    <a:pt x="880196" y="1555567"/>
                  </a:lnTo>
                  <a:lnTo>
                    <a:pt x="828443" y="1541343"/>
                  </a:lnTo>
                  <a:lnTo>
                    <a:pt x="777839" y="1526219"/>
                  </a:lnTo>
                  <a:lnTo>
                    <a:pt x="728427" y="1510218"/>
                  </a:lnTo>
                  <a:lnTo>
                    <a:pt x="680250" y="1493361"/>
                  </a:lnTo>
                  <a:lnTo>
                    <a:pt x="633350" y="1475669"/>
                  </a:lnTo>
                  <a:lnTo>
                    <a:pt x="587770" y="1457163"/>
                  </a:lnTo>
                  <a:lnTo>
                    <a:pt x="543551" y="1437866"/>
                  </a:lnTo>
                  <a:lnTo>
                    <a:pt x="500736" y="1417797"/>
                  </a:lnTo>
                  <a:lnTo>
                    <a:pt x="459369" y="1396979"/>
                  </a:lnTo>
                  <a:lnTo>
                    <a:pt x="419490" y="1375433"/>
                  </a:lnTo>
                  <a:lnTo>
                    <a:pt x="381143" y="1353180"/>
                  </a:lnTo>
                  <a:lnTo>
                    <a:pt x="344370" y="1330241"/>
                  </a:lnTo>
                  <a:lnTo>
                    <a:pt x="309214" y="1306639"/>
                  </a:lnTo>
                  <a:lnTo>
                    <a:pt x="275716" y="1282393"/>
                  </a:lnTo>
                  <a:lnTo>
                    <a:pt x="243920" y="1257527"/>
                  </a:lnTo>
                  <a:lnTo>
                    <a:pt x="213868" y="1232060"/>
                  </a:lnTo>
                  <a:lnTo>
                    <a:pt x="185602" y="1206015"/>
                  </a:lnTo>
                  <a:lnTo>
                    <a:pt x="134598" y="1152274"/>
                  </a:lnTo>
                  <a:lnTo>
                    <a:pt x="91248" y="1096475"/>
                  </a:lnTo>
                  <a:lnTo>
                    <a:pt x="55893" y="1038787"/>
                  </a:lnTo>
                  <a:lnTo>
                    <a:pt x="28870" y="979383"/>
                  </a:lnTo>
                  <a:lnTo>
                    <a:pt x="10520" y="918434"/>
                  </a:lnTo>
                  <a:lnTo>
                    <a:pt x="1183" y="856108"/>
                  </a:lnTo>
                  <a:lnTo>
                    <a:pt x="0" y="824484"/>
                  </a:lnTo>
                  <a:close/>
                </a:path>
              </a:pathLst>
            </a:custGeom>
            <a:ln w="24384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1" name="object 21"/>
          <p:cNvSpPr txBox="1"/>
          <p:nvPr/>
        </p:nvSpPr>
        <p:spPr>
          <a:xfrm>
            <a:off x="10655300" y="8941409"/>
            <a:ext cx="1538605" cy="4533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800" spc="-5" dirty="0">
                <a:solidFill>
                  <a:srgbClr val="FFFFFF"/>
                </a:solidFill>
                <a:latin typeface="Calibri"/>
                <a:cs typeface="Calibri"/>
              </a:rPr>
              <a:t>ADVERBIO</a:t>
            </a:r>
            <a:endParaRPr sz="2800">
              <a:latin typeface="Calibri"/>
              <a:cs typeface="Calibri"/>
            </a:endParaRPr>
          </a:p>
        </p:txBody>
      </p:sp>
      <p:grpSp>
        <p:nvGrpSpPr>
          <p:cNvPr id="22" name="object 22"/>
          <p:cNvGrpSpPr/>
          <p:nvPr/>
        </p:nvGrpSpPr>
        <p:grpSpPr>
          <a:xfrm>
            <a:off x="5919025" y="8320849"/>
            <a:ext cx="3301365" cy="1673860"/>
            <a:chOff x="5919025" y="8320849"/>
            <a:chExt cx="3301365" cy="1673860"/>
          </a:xfrm>
        </p:grpSpPr>
        <p:sp>
          <p:nvSpPr>
            <p:cNvPr id="23" name="object 23"/>
            <p:cNvSpPr/>
            <p:nvPr/>
          </p:nvSpPr>
          <p:spPr>
            <a:xfrm>
              <a:off x="5931408" y="8333231"/>
              <a:ext cx="3276600" cy="1649095"/>
            </a:xfrm>
            <a:custGeom>
              <a:avLst/>
              <a:gdLst/>
              <a:ahLst/>
              <a:cxnLst/>
              <a:rect l="l" t="t" r="r" b="b"/>
              <a:pathLst>
                <a:path w="3276600" h="1649095">
                  <a:moveTo>
                    <a:pt x="1638299" y="0"/>
                  </a:moveTo>
                  <a:lnTo>
                    <a:pt x="1575462" y="595"/>
                  </a:lnTo>
                  <a:lnTo>
                    <a:pt x="1513223" y="2367"/>
                  </a:lnTo>
                  <a:lnTo>
                    <a:pt x="1451624" y="5294"/>
                  </a:lnTo>
                  <a:lnTo>
                    <a:pt x="1390709" y="9356"/>
                  </a:lnTo>
                  <a:lnTo>
                    <a:pt x="1330518" y="14530"/>
                  </a:lnTo>
                  <a:lnTo>
                    <a:pt x="1271095" y="20795"/>
                  </a:lnTo>
                  <a:lnTo>
                    <a:pt x="1212482" y="28130"/>
                  </a:lnTo>
                  <a:lnTo>
                    <a:pt x="1154722" y="36513"/>
                  </a:lnTo>
                  <a:lnTo>
                    <a:pt x="1097857" y="45924"/>
                  </a:lnTo>
                  <a:lnTo>
                    <a:pt x="1041930" y="56340"/>
                  </a:lnTo>
                  <a:lnTo>
                    <a:pt x="986982" y="67741"/>
                  </a:lnTo>
                  <a:lnTo>
                    <a:pt x="933056" y="80104"/>
                  </a:lnTo>
                  <a:lnTo>
                    <a:pt x="880196" y="93410"/>
                  </a:lnTo>
                  <a:lnTo>
                    <a:pt x="828443" y="107635"/>
                  </a:lnTo>
                  <a:lnTo>
                    <a:pt x="777839" y="122760"/>
                  </a:lnTo>
                  <a:lnTo>
                    <a:pt x="728427" y="138762"/>
                  </a:lnTo>
                  <a:lnTo>
                    <a:pt x="680250" y="155620"/>
                  </a:lnTo>
                  <a:lnTo>
                    <a:pt x="633350" y="173314"/>
                  </a:lnTo>
                  <a:lnTo>
                    <a:pt x="587770" y="191820"/>
                  </a:lnTo>
                  <a:lnTo>
                    <a:pt x="543551" y="211119"/>
                  </a:lnTo>
                  <a:lnTo>
                    <a:pt x="500736" y="231189"/>
                  </a:lnTo>
                  <a:lnTo>
                    <a:pt x="459369" y="252008"/>
                  </a:lnTo>
                  <a:lnTo>
                    <a:pt x="419490" y="273555"/>
                  </a:lnTo>
                  <a:lnTo>
                    <a:pt x="381143" y="295808"/>
                  </a:lnTo>
                  <a:lnTo>
                    <a:pt x="344370" y="318747"/>
                  </a:lnTo>
                  <a:lnTo>
                    <a:pt x="309214" y="342350"/>
                  </a:lnTo>
                  <a:lnTo>
                    <a:pt x="275716" y="366596"/>
                  </a:lnTo>
                  <a:lnTo>
                    <a:pt x="243920" y="391463"/>
                  </a:lnTo>
                  <a:lnTo>
                    <a:pt x="213868" y="416929"/>
                  </a:lnTo>
                  <a:lnTo>
                    <a:pt x="185602" y="442974"/>
                  </a:lnTo>
                  <a:lnTo>
                    <a:pt x="134598" y="496715"/>
                  </a:lnTo>
                  <a:lnTo>
                    <a:pt x="91248" y="552512"/>
                  </a:lnTo>
                  <a:lnTo>
                    <a:pt x="55893" y="610197"/>
                  </a:lnTo>
                  <a:lnTo>
                    <a:pt x="28870" y="669597"/>
                  </a:lnTo>
                  <a:lnTo>
                    <a:pt x="10520" y="730543"/>
                  </a:lnTo>
                  <a:lnTo>
                    <a:pt x="1183" y="792862"/>
                  </a:lnTo>
                  <a:lnTo>
                    <a:pt x="0" y="824484"/>
                  </a:lnTo>
                  <a:lnTo>
                    <a:pt x="1183" y="856108"/>
                  </a:lnTo>
                  <a:lnTo>
                    <a:pt x="10520" y="918434"/>
                  </a:lnTo>
                  <a:lnTo>
                    <a:pt x="28870" y="979383"/>
                  </a:lnTo>
                  <a:lnTo>
                    <a:pt x="55893" y="1038787"/>
                  </a:lnTo>
                  <a:lnTo>
                    <a:pt x="91248" y="1096475"/>
                  </a:lnTo>
                  <a:lnTo>
                    <a:pt x="134598" y="1152274"/>
                  </a:lnTo>
                  <a:lnTo>
                    <a:pt x="185602" y="1206015"/>
                  </a:lnTo>
                  <a:lnTo>
                    <a:pt x="213868" y="1232060"/>
                  </a:lnTo>
                  <a:lnTo>
                    <a:pt x="243920" y="1257527"/>
                  </a:lnTo>
                  <a:lnTo>
                    <a:pt x="275716" y="1282393"/>
                  </a:lnTo>
                  <a:lnTo>
                    <a:pt x="309214" y="1306639"/>
                  </a:lnTo>
                  <a:lnTo>
                    <a:pt x="344370" y="1330241"/>
                  </a:lnTo>
                  <a:lnTo>
                    <a:pt x="381143" y="1353180"/>
                  </a:lnTo>
                  <a:lnTo>
                    <a:pt x="419490" y="1375433"/>
                  </a:lnTo>
                  <a:lnTo>
                    <a:pt x="459369" y="1396979"/>
                  </a:lnTo>
                  <a:lnTo>
                    <a:pt x="500736" y="1417797"/>
                  </a:lnTo>
                  <a:lnTo>
                    <a:pt x="543551" y="1437866"/>
                  </a:lnTo>
                  <a:lnTo>
                    <a:pt x="587770" y="1457163"/>
                  </a:lnTo>
                  <a:lnTo>
                    <a:pt x="633350" y="1475669"/>
                  </a:lnTo>
                  <a:lnTo>
                    <a:pt x="680250" y="1493361"/>
                  </a:lnTo>
                  <a:lnTo>
                    <a:pt x="728427" y="1510218"/>
                  </a:lnTo>
                  <a:lnTo>
                    <a:pt x="777839" y="1526219"/>
                  </a:lnTo>
                  <a:lnTo>
                    <a:pt x="828443" y="1541343"/>
                  </a:lnTo>
                  <a:lnTo>
                    <a:pt x="880196" y="1555567"/>
                  </a:lnTo>
                  <a:lnTo>
                    <a:pt x="933056" y="1568871"/>
                  </a:lnTo>
                  <a:lnTo>
                    <a:pt x="986982" y="1581234"/>
                  </a:lnTo>
                  <a:lnTo>
                    <a:pt x="1041930" y="1592633"/>
                  </a:lnTo>
                  <a:lnTo>
                    <a:pt x="1097857" y="1603049"/>
                  </a:lnTo>
                  <a:lnTo>
                    <a:pt x="1154722" y="1612458"/>
                  </a:lnTo>
                  <a:lnTo>
                    <a:pt x="1212482" y="1620841"/>
                  </a:lnTo>
                  <a:lnTo>
                    <a:pt x="1271095" y="1628175"/>
                  </a:lnTo>
                  <a:lnTo>
                    <a:pt x="1330518" y="1634439"/>
                  </a:lnTo>
                  <a:lnTo>
                    <a:pt x="1390709" y="1639612"/>
                  </a:lnTo>
                  <a:lnTo>
                    <a:pt x="1451624" y="1643673"/>
                  </a:lnTo>
                  <a:lnTo>
                    <a:pt x="1513223" y="1646600"/>
                  </a:lnTo>
                  <a:lnTo>
                    <a:pt x="1575462" y="1648372"/>
                  </a:lnTo>
                  <a:lnTo>
                    <a:pt x="1638299" y="1648968"/>
                  </a:lnTo>
                  <a:lnTo>
                    <a:pt x="1701137" y="1648372"/>
                  </a:lnTo>
                  <a:lnTo>
                    <a:pt x="1763376" y="1646600"/>
                  </a:lnTo>
                  <a:lnTo>
                    <a:pt x="1824975" y="1643673"/>
                  </a:lnTo>
                  <a:lnTo>
                    <a:pt x="1885890" y="1639612"/>
                  </a:lnTo>
                  <a:lnTo>
                    <a:pt x="1946081" y="1634439"/>
                  </a:lnTo>
                  <a:lnTo>
                    <a:pt x="2005504" y="1628175"/>
                  </a:lnTo>
                  <a:lnTo>
                    <a:pt x="2064117" y="1620841"/>
                  </a:lnTo>
                  <a:lnTo>
                    <a:pt x="2121877" y="1612458"/>
                  </a:lnTo>
                  <a:lnTo>
                    <a:pt x="2178742" y="1603049"/>
                  </a:lnTo>
                  <a:lnTo>
                    <a:pt x="2234669" y="1592633"/>
                  </a:lnTo>
                  <a:lnTo>
                    <a:pt x="2289617" y="1581234"/>
                  </a:lnTo>
                  <a:lnTo>
                    <a:pt x="2343543" y="1568871"/>
                  </a:lnTo>
                  <a:lnTo>
                    <a:pt x="2396403" y="1555567"/>
                  </a:lnTo>
                  <a:lnTo>
                    <a:pt x="2448156" y="1541343"/>
                  </a:lnTo>
                  <a:lnTo>
                    <a:pt x="2498760" y="1526219"/>
                  </a:lnTo>
                  <a:lnTo>
                    <a:pt x="2548172" y="1510218"/>
                  </a:lnTo>
                  <a:lnTo>
                    <a:pt x="2596349" y="1493361"/>
                  </a:lnTo>
                  <a:lnTo>
                    <a:pt x="2643249" y="1475669"/>
                  </a:lnTo>
                  <a:lnTo>
                    <a:pt x="2688829" y="1457163"/>
                  </a:lnTo>
                  <a:lnTo>
                    <a:pt x="2733048" y="1437866"/>
                  </a:lnTo>
                  <a:lnTo>
                    <a:pt x="2775863" y="1417797"/>
                  </a:lnTo>
                  <a:lnTo>
                    <a:pt x="2817230" y="1396979"/>
                  </a:lnTo>
                  <a:lnTo>
                    <a:pt x="2857109" y="1375433"/>
                  </a:lnTo>
                  <a:lnTo>
                    <a:pt x="2895456" y="1353180"/>
                  </a:lnTo>
                  <a:lnTo>
                    <a:pt x="2932229" y="1330241"/>
                  </a:lnTo>
                  <a:lnTo>
                    <a:pt x="2967385" y="1306639"/>
                  </a:lnTo>
                  <a:lnTo>
                    <a:pt x="3000883" y="1282393"/>
                  </a:lnTo>
                  <a:lnTo>
                    <a:pt x="3032679" y="1257527"/>
                  </a:lnTo>
                  <a:lnTo>
                    <a:pt x="3062731" y="1232060"/>
                  </a:lnTo>
                  <a:lnTo>
                    <a:pt x="3090997" y="1206015"/>
                  </a:lnTo>
                  <a:lnTo>
                    <a:pt x="3142001" y="1152274"/>
                  </a:lnTo>
                  <a:lnTo>
                    <a:pt x="3185351" y="1096475"/>
                  </a:lnTo>
                  <a:lnTo>
                    <a:pt x="3220706" y="1038787"/>
                  </a:lnTo>
                  <a:lnTo>
                    <a:pt x="3247729" y="979383"/>
                  </a:lnTo>
                  <a:lnTo>
                    <a:pt x="3266079" y="918434"/>
                  </a:lnTo>
                  <a:lnTo>
                    <a:pt x="3275416" y="856108"/>
                  </a:lnTo>
                  <a:lnTo>
                    <a:pt x="3276599" y="824484"/>
                  </a:lnTo>
                  <a:lnTo>
                    <a:pt x="3275416" y="792862"/>
                  </a:lnTo>
                  <a:lnTo>
                    <a:pt x="3266079" y="730543"/>
                  </a:lnTo>
                  <a:lnTo>
                    <a:pt x="3247729" y="669597"/>
                  </a:lnTo>
                  <a:lnTo>
                    <a:pt x="3220706" y="610197"/>
                  </a:lnTo>
                  <a:lnTo>
                    <a:pt x="3185351" y="552512"/>
                  </a:lnTo>
                  <a:lnTo>
                    <a:pt x="3142001" y="496715"/>
                  </a:lnTo>
                  <a:lnTo>
                    <a:pt x="3090997" y="442974"/>
                  </a:lnTo>
                  <a:lnTo>
                    <a:pt x="3062731" y="416929"/>
                  </a:lnTo>
                  <a:lnTo>
                    <a:pt x="3032679" y="391463"/>
                  </a:lnTo>
                  <a:lnTo>
                    <a:pt x="3000883" y="366596"/>
                  </a:lnTo>
                  <a:lnTo>
                    <a:pt x="2967385" y="342350"/>
                  </a:lnTo>
                  <a:lnTo>
                    <a:pt x="2932229" y="318747"/>
                  </a:lnTo>
                  <a:lnTo>
                    <a:pt x="2895456" y="295808"/>
                  </a:lnTo>
                  <a:lnTo>
                    <a:pt x="2857109" y="273555"/>
                  </a:lnTo>
                  <a:lnTo>
                    <a:pt x="2817230" y="252008"/>
                  </a:lnTo>
                  <a:lnTo>
                    <a:pt x="2775863" y="231189"/>
                  </a:lnTo>
                  <a:lnTo>
                    <a:pt x="2733048" y="211119"/>
                  </a:lnTo>
                  <a:lnTo>
                    <a:pt x="2688829" y="191820"/>
                  </a:lnTo>
                  <a:lnTo>
                    <a:pt x="2643249" y="173314"/>
                  </a:lnTo>
                  <a:lnTo>
                    <a:pt x="2596349" y="155620"/>
                  </a:lnTo>
                  <a:lnTo>
                    <a:pt x="2548172" y="138762"/>
                  </a:lnTo>
                  <a:lnTo>
                    <a:pt x="2498760" y="122760"/>
                  </a:lnTo>
                  <a:lnTo>
                    <a:pt x="2448156" y="107635"/>
                  </a:lnTo>
                  <a:lnTo>
                    <a:pt x="2396403" y="93410"/>
                  </a:lnTo>
                  <a:lnTo>
                    <a:pt x="2343543" y="80104"/>
                  </a:lnTo>
                  <a:lnTo>
                    <a:pt x="2289617" y="67741"/>
                  </a:lnTo>
                  <a:lnTo>
                    <a:pt x="2234669" y="56340"/>
                  </a:lnTo>
                  <a:lnTo>
                    <a:pt x="2178742" y="45924"/>
                  </a:lnTo>
                  <a:lnTo>
                    <a:pt x="2121877" y="36513"/>
                  </a:lnTo>
                  <a:lnTo>
                    <a:pt x="2064117" y="28130"/>
                  </a:lnTo>
                  <a:lnTo>
                    <a:pt x="2005504" y="20795"/>
                  </a:lnTo>
                  <a:lnTo>
                    <a:pt x="1946081" y="14530"/>
                  </a:lnTo>
                  <a:lnTo>
                    <a:pt x="1885890" y="9356"/>
                  </a:lnTo>
                  <a:lnTo>
                    <a:pt x="1824975" y="5294"/>
                  </a:lnTo>
                  <a:lnTo>
                    <a:pt x="1763376" y="2367"/>
                  </a:lnTo>
                  <a:lnTo>
                    <a:pt x="1701137" y="595"/>
                  </a:lnTo>
                  <a:lnTo>
                    <a:pt x="1638299" y="0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5931408" y="8333231"/>
              <a:ext cx="3276600" cy="1649095"/>
            </a:xfrm>
            <a:custGeom>
              <a:avLst/>
              <a:gdLst/>
              <a:ahLst/>
              <a:cxnLst/>
              <a:rect l="l" t="t" r="r" b="b"/>
              <a:pathLst>
                <a:path w="3276600" h="1649095">
                  <a:moveTo>
                    <a:pt x="0" y="824484"/>
                  </a:moveTo>
                  <a:lnTo>
                    <a:pt x="4704" y="761541"/>
                  </a:lnTo>
                  <a:lnTo>
                    <a:pt x="18590" y="699888"/>
                  </a:lnTo>
                  <a:lnTo>
                    <a:pt x="41318" y="639693"/>
                  </a:lnTo>
                  <a:lnTo>
                    <a:pt x="72550" y="581130"/>
                  </a:lnTo>
                  <a:lnTo>
                    <a:pt x="111945" y="524367"/>
                  </a:lnTo>
                  <a:lnTo>
                    <a:pt x="159164" y="469577"/>
                  </a:lnTo>
                  <a:lnTo>
                    <a:pt x="213868" y="416929"/>
                  </a:lnTo>
                  <a:lnTo>
                    <a:pt x="243920" y="391463"/>
                  </a:lnTo>
                  <a:lnTo>
                    <a:pt x="275716" y="366596"/>
                  </a:lnTo>
                  <a:lnTo>
                    <a:pt x="309214" y="342350"/>
                  </a:lnTo>
                  <a:lnTo>
                    <a:pt x="344370" y="318747"/>
                  </a:lnTo>
                  <a:lnTo>
                    <a:pt x="381143" y="295808"/>
                  </a:lnTo>
                  <a:lnTo>
                    <a:pt x="419490" y="273555"/>
                  </a:lnTo>
                  <a:lnTo>
                    <a:pt x="459369" y="252008"/>
                  </a:lnTo>
                  <a:lnTo>
                    <a:pt x="500736" y="231189"/>
                  </a:lnTo>
                  <a:lnTo>
                    <a:pt x="543551" y="211119"/>
                  </a:lnTo>
                  <a:lnTo>
                    <a:pt x="587770" y="191820"/>
                  </a:lnTo>
                  <a:lnTo>
                    <a:pt x="633350" y="173314"/>
                  </a:lnTo>
                  <a:lnTo>
                    <a:pt x="680250" y="155620"/>
                  </a:lnTo>
                  <a:lnTo>
                    <a:pt x="728427" y="138762"/>
                  </a:lnTo>
                  <a:lnTo>
                    <a:pt x="777839" y="122760"/>
                  </a:lnTo>
                  <a:lnTo>
                    <a:pt x="828443" y="107635"/>
                  </a:lnTo>
                  <a:lnTo>
                    <a:pt x="880196" y="93410"/>
                  </a:lnTo>
                  <a:lnTo>
                    <a:pt x="933056" y="80104"/>
                  </a:lnTo>
                  <a:lnTo>
                    <a:pt x="986982" y="67741"/>
                  </a:lnTo>
                  <a:lnTo>
                    <a:pt x="1041930" y="56340"/>
                  </a:lnTo>
                  <a:lnTo>
                    <a:pt x="1097857" y="45924"/>
                  </a:lnTo>
                  <a:lnTo>
                    <a:pt x="1154722" y="36513"/>
                  </a:lnTo>
                  <a:lnTo>
                    <a:pt x="1212482" y="28130"/>
                  </a:lnTo>
                  <a:lnTo>
                    <a:pt x="1271095" y="20795"/>
                  </a:lnTo>
                  <a:lnTo>
                    <a:pt x="1330518" y="14530"/>
                  </a:lnTo>
                  <a:lnTo>
                    <a:pt x="1390709" y="9356"/>
                  </a:lnTo>
                  <a:lnTo>
                    <a:pt x="1451624" y="5294"/>
                  </a:lnTo>
                  <a:lnTo>
                    <a:pt x="1513223" y="2367"/>
                  </a:lnTo>
                  <a:lnTo>
                    <a:pt x="1575462" y="595"/>
                  </a:lnTo>
                  <a:lnTo>
                    <a:pt x="1638299" y="0"/>
                  </a:lnTo>
                  <a:lnTo>
                    <a:pt x="1701137" y="595"/>
                  </a:lnTo>
                  <a:lnTo>
                    <a:pt x="1763376" y="2367"/>
                  </a:lnTo>
                  <a:lnTo>
                    <a:pt x="1824975" y="5294"/>
                  </a:lnTo>
                  <a:lnTo>
                    <a:pt x="1885890" y="9356"/>
                  </a:lnTo>
                  <a:lnTo>
                    <a:pt x="1946081" y="14530"/>
                  </a:lnTo>
                  <a:lnTo>
                    <a:pt x="2005504" y="20795"/>
                  </a:lnTo>
                  <a:lnTo>
                    <a:pt x="2064117" y="28130"/>
                  </a:lnTo>
                  <a:lnTo>
                    <a:pt x="2121877" y="36513"/>
                  </a:lnTo>
                  <a:lnTo>
                    <a:pt x="2178742" y="45924"/>
                  </a:lnTo>
                  <a:lnTo>
                    <a:pt x="2234669" y="56340"/>
                  </a:lnTo>
                  <a:lnTo>
                    <a:pt x="2289617" y="67741"/>
                  </a:lnTo>
                  <a:lnTo>
                    <a:pt x="2343543" y="80104"/>
                  </a:lnTo>
                  <a:lnTo>
                    <a:pt x="2396403" y="93410"/>
                  </a:lnTo>
                  <a:lnTo>
                    <a:pt x="2448156" y="107635"/>
                  </a:lnTo>
                  <a:lnTo>
                    <a:pt x="2498760" y="122760"/>
                  </a:lnTo>
                  <a:lnTo>
                    <a:pt x="2548172" y="138762"/>
                  </a:lnTo>
                  <a:lnTo>
                    <a:pt x="2596349" y="155620"/>
                  </a:lnTo>
                  <a:lnTo>
                    <a:pt x="2643249" y="173314"/>
                  </a:lnTo>
                  <a:lnTo>
                    <a:pt x="2688829" y="191820"/>
                  </a:lnTo>
                  <a:lnTo>
                    <a:pt x="2733048" y="211119"/>
                  </a:lnTo>
                  <a:lnTo>
                    <a:pt x="2775863" y="231189"/>
                  </a:lnTo>
                  <a:lnTo>
                    <a:pt x="2817230" y="252008"/>
                  </a:lnTo>
                  <a:lnTo>
                    <a:pt x="2857109" y="273555"/>
                  </a:lnTo>
                  <a:lnTo>
                    <a:pt x="2895456" y="295808"/>
                  </a:lnTo>
                  <a:lnTo>
                    <a:pt x="2932229" y="318747"/>
                  </a:lnTo>
                  <a:lnTo>
                    <a:pt x="2967385" y="342350"/>
                  </a:lnTo>
                  <a:lnTo>
                    <a:pt x="3000883" y="366596"/>
                  </a:lnTo>
                  <a:lnTo>
                    <a:pt x="3032679" y="391463"/>
                  </a:lnTo>
                  <a:lnTo>
                    <a:pt x="3062731" y="416929"/>
                  </a:lnTo>
                  <a:lnTo>
                    <a:pt x="3090997" y="442974"/>
                  </a:lnTo>
                  <a:lnTo>
                    <a:pt x="3142001" y="496715"/>
                  </a:lnTo>
                  <a:lnTo>
                    <a:pt x="3185351" y="552512"/>
                  </a:lnTo>
                  <a:lnTo>
                    <a:pt x="3220706" y="610197"/>
                  </a:lnTo>
                  <a:lnTo>
                    <a:pt x="3247729" y="669597"/>
                  </a:lnTo>
                  <a:lnTo>
                    <a:pt x="3266079" y="730543"/>
                  </a:lnTo>
                  <a:lnTo>
                    <a:pt x="3275416" y="792862"/>
                  </a:lnTo>
                  <a:lnTo>
                    <a:pt x="3276599" y="824484"/>
                  </a:lnTo>
                  <a:lnTo>
                    <a:pt x="3275416" y="856108"/>
                  </a:lnTo>
                  <a:lnTo>
                    <a:pt x="3266079" y="918434"/>
                  </a:lnTo>
                  <a:lnTo>
                    <a:pt x="3247729" y="979383"/>
                  </a:lnTo>
                  <a:lnTo>
                    <a:pt x="3220706" y="1038787"/>
                  </a:lnTo>
                  <a:lnTo>
                    <a:pt x="3185351" y="1096475"/>
                  </a:lnTo>
                  <a:lnTo>
                    <a:pt x="3142001" y="1152274"/>
                  </a:lnTo>
                  <a:lnTo>
                    <a:pt x="3090997" y="1206015"/>
                  </a:lnTo>
                  <a:lnTo>
                    <a:pt x="3062731" y="1232060"/>
                  </a:lnTo>
                  <a:lnTo>
                    <a:pt x="3032679" y="1257527"/>
                  </a:lnTo>
                  <a:lnTo>
                    <a:pt x="3000883" y="1282393"/>
                  </a:lnTo>
                  <a:lnTo>
                    <a:pt x="2967385" y="1306639"/>
                  </a:lnTo>
                  <a:lnTo>
                    <a:pt x="2932229" y="1330241"/>
                  </a:lnTo>
                  <a:lnTo>
                    <a:pt x="2895456" y="1353180"/>
                  </a:lnTo>
                  <a:lnTo>
                    <a:pt x="2857109" y="1375433"/>
                  </a:lnTo>
                  <a:lnTo>
                    <a:pt x="2817230" y="1396979"/>
                  </a:lnTo>
                  <a:lnTo>
                    <a:pt x="2775863" y="1417797"/>
                  </a:lnTo>
                  <a:lnTo>
                    <a:pt x="2733048" y="1437866"/>
                  </a:lnTo>
                  <a:lnTo>
                    <a:pt x="2688829" y="1457163"/>
                  </a:lnTo>
                  <a:lnTo>
                    <a:pt x="2643249" y="1475669"/>
                  </a:lnTo>
                  <a:lnTo>
                    <a:pt x="2596349" y="1493361"/>
                  </a:lnTo>
                  <a:lnTo>
                    <a:pt x="2548172" y="1510218"/>
                  </a:lnTo>
                  <a:lnTo>
                    <a:pt x="2498760" y="1526219"/>
                  </a:lnTo>
                  <a:lnTo>
                    <a:pt x="2448156" y="1541343"/>
                  </a:lnTo>
                  <a:lnTo>
                    <a:pt x="2396403" y="1555567"/>
                  </a:lnTo>
                  <a:lnTo>
                    <a:pt x="2343543" y="1568871"/>
                  </a:lnTo>
                  <a:lnTo>
                    <a:pt x="2289617" y="1581234"/>
                  </a:lnTo>
                  <a:lnTo>
                    <a:pt x="2234669" y="1592633"/>
                  </a:lnTo>
                  <a:lnTo>
                    <a:pt x="2178742" y="1603049"/>
                  </a:lnTo>
                  <a:lnTo>
                    <a:pt x="2121877" y="1612458"/>
                  </a:lnTo>
                  <a:lnTo>
                    <a:pt x="2064117" y="1620841"/>
                  </a:lnTo>
                  <a:lnTo>
                    <a:pt x="2005504" y="1628175"/>
                  </a:lnTo>
                  <a:lnTo>
                    <a:pt x="1946081" y="1634439"/>
                  </a:lnTo>
                  <a:lnTo>
                    <a:pt x="1885890" y="1639612"/>
                  </a:lnTo>
                  <a:lnTo>
                    <a:pt x="1824975" y="1643673"/>
                  </a:lnTo>
                  <a:lnTo>
                    <a:pt x="1763376" y="1646600"/>
                  </a:lnTo>
                  <a:lnTo>
                    <a:pt x="1701137" y="1648372"/>
                  </a:lnTo>
                  <a:lnTo>
                    <a:pt x="1638299" y="1648968"/>
                  </a:lnTo>
                  <a:lnTo>
                    <a:pt x="1575462" y="1648372"/>
                  </a:lnTo>
                  <a:lnTo>
                    <a:pt x="1513223" y="1646600"/>
                  </a:lnTo>
                  <a:lnTo>
                    <a:pt x="1451624" y="1643673"/>
                  </a:lnTo>
                  <a:lnTo>
                    <a:pt x="1390709" y="1639612"/>
                  </a:lnTo>
                  <a:lnTo>
                    <a:pt x="1330518" y="1634439"/>
                  </a:lnTo>
                  <a:lnTo>
                    <a:pt x="1271095" y="1628175"/>
                  </a:lnTo>
                  <a:lnTo>
                    <a:pt x="1212482" y="1620841"/>
                  </a:lnTo>
                  <a:lnTo>
                    <a:pt x="1154722" y="1612458"/>
                  </a:lnTo>
                  <a:lnTo>
                    <a:pt x="1097857" y="1603049"/>
                  </a:lnTo>
                  <a:lnTo>
                    <a:pt x="1041930" y="1592633"/>
                  </a:lnTo>
                  <a:lnTo>
                    <a:pt x="986982" y="1581234"/>
                  </a:lnTo>
                  <a:lnTo>
                    <a:pt x="933056" y="1568871"/>
                  </a:lnTo>
                  <a:lnTo>
                    <a:pt x="880196" y="1555567"/>
                  </a:lnTo>
                  <a:lnTo>
                    <a:pt x="828443" y="1541343"/>
                  </a:lnTo>
                  <a:lnTo>
                    <a:pt x="777839" y="1526219"/>
                  </a:lnTo>
                  <a:lnTo>
                    <a:pt x="728427" y="1510218"/>
                  </a:lnTo>
                  <a:lnTo>
                    <a:pt x="680250" y="1493361"/>
                  </a:lnTo>
                  <a:lnTo>
                    <a:pt x="633350" y="1475669"/>
                  </a:lnTo>
                  <a:lnTo>
                    <a:pt x="587770" y="1457163"/>
                  </a:lnTo>
                  <a:lnTo>
                    <a:pt x="543551" y="1437866"/>
                  </a:lnTo>
                  <a:lnTo>
                    <a:pt x="500736" y="1417797"/>
                  </a:lnTo>
                  <a:lnTo>
                    <a:pt x="459369" y="1396979"/>
                  </a:lnTo>
                  <a:lnTo>
                    <a:pt x="419490" y="1375433"/>
                  </a:lnTo>
                  <a:lnTo>
                    <a:pt x="381143" y="1353180"/>
                  </a:lnTo>
                  <a:lnTo>
                    <a:pt x="344370" y="1330241"/>
                  </a:lnTo>
                  <a:lnTo>
                    <a:pt x="309214" y="1306639"/>
                  </a:lnTo>
                  <a:lnTo>
                    <a:pt x="275716" y="1282393"/>
                  </a:lnTo>
                  <a:lnTo>
                    <a:pt x="243920" y="1257527"/>
                  </a:lnTo>
                  <a:lnTo>
                    <a:pt x="213868" y="1232060"/>
                  </a:lnTo>
                  <a:lnTo>
                    <a:pt x="185602" y="1206015"/>
                  </a:lnTo>
                  <a:lnTo>
                    <a:pt x="134598" y="1152274"/>
                  </a:lnTo>
                  <a:lnTo>
                    <a:pt x="91248" y="1096475"/>
                  </a:lnTo>
                  <a:lnTo>
                    <a:pt x="55893" y="1038787"/>
                  </a:lnTo>
                  <a:lnTo>
                    <a:pt x="28870" y="979383"/>
                  </a:lnTo>
                  <a:lnTo>
                    <a:pt x="10520" y="918434"/>
                  </a:lnTo>
                  <a:lnTo>
                    <a:pt x="1183" y="856108"/>
                  </a:lnTo>
                  <a:lnTo>
                    <a:pt x="0" y="824484"/>
                  </a:lnTo>
                  <a:close/>
                </a:path>
              </a:pathLst>
            </a:custGeom>
            <a:ln w="24384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5" name="object 25"/>
          <p:cNvSpPr txBox="1"/>
          <p:nvPr/>
        </p:nvSpPr>
        <p:spPr>
          <a:xfrm>
            <a:off x="6395465" y="8687206"/>
            <a:ext cx="1858010" cy="4533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800" spc="-30" dirty="0">
                <a:solidFill>
                  <a:srgbClr val="FFFFFF"/>
                </a:solidFill>
                <a:latin typeface="Calibri"/>
                <a:cs typeface="Calibri"/>
              </a:rPr>
              <a:t>SUSTANTIVO</a:t>
            </a:r>
            <a:endParaRPr sz="2800">
              <a:latin typeface="Calibri"/>
              <a:cs typeface="Calibri"/>
            </a:endParaRPr>
          </a:p>
        </p:txBody>
      </p:sp>
      <p:grpSp>
        <p:nvGrpSpPr>
          <p:cNvPr id="26" name="object 26"/>
          <p:cNvGrpSpPr/>
          <p:nvPr/>
        </p:nvGrpSpPr>
        <p:grpSpPr>
          <a:xfrm>
            <a:off x="13850112" y="5151120"/>
            <a:ext cx="3301365" cy="1673860"/>
            <a:chOff x="13850112" y="5151120"/>
            <a:chExt cx="3301365" cy="1673860"/>
          </a:xfrm>
        </p:grpSpPr>
        <p:sp>
          <p:nvSpPr>
            <p:cNvPr id="27" name="object 27"/>
            <p:cNvSpPr/>
            <p:nvPr/>
          </p:nvSpPr>
          <p:spPr>
            <a:xfrm>
              <a:off x="13862304" y="5163312"/>
              <a:ext cx="3276600" cy="1649095"/>
            </a:xfrm>
            <a:custGeom>
              <a:avLst/>
              <a:gdLst/>
              <a:ahLst/>
              <a:cxnLst/>
              <a:rect l="l" t="t" r="r" b="b"/>
              <a:pathLst>
                <a:path w="3276600" h="1649095">
                  <a:moveTo>
                    <a:pt x="1638300" y="0"/>
                  </a:moveTo>
                  <a:lnTo>
                    <a:pt x="1575462" y="595"/>
                  </a:lnTo>
                  <a:lnTo>
                    <a:pt x="1513223" y="2367"/>
                  </a:lnTo>
                  <a:lnTo>
                    <a:pt x="1451624" y="5294"/>
                  </a:lnTo>
                  <a:lnTo>
                    <a:pt x="1390709" y="9356"/>
                  </a:lnTo>
                  <a:lnTo>
                    <a:pt x="1330518" y="14530"/>
                  </a:lnTo>
                  <a:lnTo>
                    <a:pt x="1271095" y="20795"/>
                  </a:lnTo>
                  <a:lnTo>
                    <a:pt x="1212482" y="28130"/>
                  </a:lnTo>
                  <a:lnTo>
                    <a:pt x="1154722" y="36513"/>
                  </a:lnTo>
                  <a:lnTo>
                    <a:pt x="1097857" y="45924"/>
                  </a:lnTo>
                  <a:lnTo>
                    <a:pt x="1041930" y="56340"/>
                  </a:lnTo>
                  <a:lnTo>
                    <a:pt x="986982" y="67741"/>
                  </a:lnTo>
                  <a:lnTo>
                    <a:pt x="933056" y="80104"/>
                  </a:lnTo>
                  <a:lnTo>
                    <a:pt x="880196" y="93410"/>
                  </a:lnTo>
                  <a:lnTo>
                    <a:pt x="828443" y="107635"/>
                  </a:lnTo>
                  <a:lnTo>
                    <a:pt x="777839" y="122760"/>
                  </a:lnTo>
                  <a:lnTo>
                    <a:pt x="728427" y="138762"/>
                  </a:lnTo>
                  <a:lnTo>
                    <a:pt x="680250" y="155620"/>
                  </a:lnTo>
                  <a:lnTo>
                    <a:pt x="633350" y="173314"/>
                  </a:lnTo>
                  <a:lnTo>
                    <a:pt x="587770" y="191820"/>
                  </a:lnTo>
                  <a:lnTo>
                    <a:pt x="543551" y="211119"/>
                  </a:lnTo>
                  <a:lnTo>
                    <a:pt x="500736" y="231189"/>
                  </a:lnTo>
                  <a:lnTo>
                    <a:pt x="459369" y="252008"/>
                  </a:lnTo>
                  <a:lnTo>
                    <a:pt x="419490" y="273555"/>
                  </a:lnTo>
                  <a:lnTo>
                    <a:pt x="381143" y="295808"/>
                  </a:lnTo>
                  <a:lnTo>
                    <a:pt x="344370" y="318747"/>
                  </a:lnTo>
                  <a:lnTo>
                    <a:pt x="309214" y="342350"/>
                  </a:lnTo>
                  <a:lnTo>
                    <a:pt x="275716" y="366596"/>
                  </a:lnTo>
                  <a:lnTo>
                    <a:pt x="243920" y="391463"/>
                  </a:lnTo>
                  <a:lnTo>
                    <a:pt x="213868" y="416929"/>
                  </a:lnTo>
                  <a:lnTo>
                    <a:pt x="185602" y="442974"/>
                  </a:lnTo>
                  <a:lnTo>
                    <a:pt x="134598" y="496715"/>
                  </a:lnTo>
                  <a:lnTo>
                    <a:pt x="91248" y="552512"/>
                  </a:lnTo>
                  <a:lnTo>
                    <a:pt x="55893" y="610197"/>
                  </a:lnTo>
                  <a:lnTo>
                    <a:pt x="28870" y="669597"/>
                  </a:lnTo>
                  <a:lnTo>
                    <a:pt x="10520" y="730543"/>
                  </a:lnTo>
                  <a:lnTo>
                    <a:pt x="1183" y="792862"/>
                  </a:lnTo>
                  <a:lnTo>
                    <a:pt x="0" y="824484"/>
                  </a:lnTo>
                  <a:lnTo>
                    <a:pt x="1183" y="856105"/>
                  </a:lnTo>
                  <a:lnTo>
                    <a:pt x="10520" y="918424"/>
                  </a:lnTo>
                  <a:lnTo>
                    <a:pt x="28870" y="979370"/>
                  </a:lnTo>
                  <a:lnTo>
                    <a:pt x="55893" y="1038770"/>
                  </a:lnTo>
                  <a:lnTo>
                    <a:pt x="91248" y="1096455"/>
                  </a:lnTo>
                  <a:lnTo>
                    <a:pt x="134598" y="1152252"/>
                  </a:lnTo>
                  <a:lnTo>
                    <a:pt x="185602" y="1205993"/>
                  </a:lnTo>
                  <a:lnTo>
                    <a:pt x="213868" y="1232038"/>
                  </a:lnTo>
                  <a:lnTo>
                    <a:pt x="243920" y="1257504"/>
                  </a:lnTo>
                  <a:lnTo>
                    <a:pt x="275716" y="1282371"/>
                  </a:lnTo>
                  <a:lnTo>
                    <a:pt x="309214" y="1306617"/>
                  </a:lnTo>
                  <a:lnTo>
                    <a:pt x="344370" y="1330220"/>
                  </a:lnTo>
                  <a:lnTo>
                    <a:pt x="381143" y="1353159"/>
                  </a:lnTo>
                  <a:lnTo>
                    <a:pt x="419490" y="1375412"/>
                  </a:lnTo>
                  <a:lnTo>
                    <a:pt x="459369" y="1396959"/>
                  </a:lnTo>
                  <a:lnTo>
                    <a:pt x="500736" y="1417778"/>
                  </a:lnTo>
                  <a:lnTo>
                    <a:pt x="543551" y="1437848"/>
                  </a:lnTo>
                  <a:lnTo>
                    <a:pt x="587770" y="1457147"/>
                  </a:lnTo>
                  <a:lnTo>
                    <a:pt x="633350" y="1475653"/>
                  </a:lnTo>
                  <a:lnTo>
                    <a:pt x="680250" y="1493347"/>
                  </a:lnTo>
                  <a:lnTo>
                    <a:pt x="728427" y="1510205"/>
                  </a:lnTo>
                  <a:lnTo>
                    <a:pt x="777839" y="1526207"/>
                  </a:lnTo>
                  <a:lnTo>
                    <a:pt x="828443" y="1541332"/>
                  </a:lnTo>
                  <a:lnTo>
                    <a:pt x="880196" y="1555557"/>
                  </a:lnTo>
                  <a:lnTo>
                    <a:pt x="933056" y="1568863"/>
                  </a:lnTo>
                  <a:lnTo>
                    <a:pt x="986982" y="1581226"/>
                  </a:lnTo>
                  <a:lnTo>
                    <a:pt x="1041930" y="1592627"/>
                  </a:lnTo>
                  <a:lnTo>
                    <a:pt x="1097857" y="1603043"/>
                  </a:lnTo>
                  <a:lnTo>
                    <a:pt x="1154722" y="1612454"/>
                  </a:lnTo>
                  <a:lnTo>
                    <a:pt x="1212482" y="1620837"/>
                  </a:lnTo>
                  <a:lnTo>
                    <a:pt x="1271095" y="1628172"/>
                  </a:lnTo>
                  <a:lnTo>
                    <a:pt x="1330518" y="1634437"/>
                  </a:lnTo>
                  <a:lnTo>
                    <a:pt x="1390709" y="1639611"/>
                  </a:lnTo>
                  <a:lnTo>
                    <a:pt x="1451624" y="1643673"/>
                  </a:lnTo>
                  <a:lnTo>
                    <a:pt x="1513223" y="1646600"/>
                  </a:lnTo>
                  <a:lnTo>
                    <a:pt x="1575462" y="1648372"/>
                  </a:lnTo>
                  <a:lnTo>
                    <a:pt x="1638300" y="1648967"/>
                  </a:lnTo>
                  <a:lnTo>
                    <a:pt x="1701137" y="1648372"/>
                  </a:lnTo>
                  <a:lnTo>
                    <a:pt x="1763376" y="1646600"/>
                  </a:lnTo>
                  <a:lnTo>
                    <a:pt x="1824975" y="1643673"/>
                  </a:lnTo>
                  <a:lnTo>
                    <a:pt x="1885890" y="1639611"/>
                  </a:lnTo>
                  <a:lnTo>
                    <a:pt x="1946081" y="1634437"/>
                  </a:lnTo>
                  <a:lnTo>
                    <a:pt x="2005504" y="1628172"/>
                  </a:lnTo>
                  <a:lnTo>
                    <a:pt x="2064117" y="1620837"/>
                  </a:lnTo>
                  <a:lnTo>
                    <a:pt x="2121877" y="1612454"/>
                  </a:lnTo>
                  <a:lnTo>
                    <a:pt x="2178742" y="1603043"/>
                  </a:lnTo>
                  <a:lnTo>
                    <a:pt x="2234669" y="1592627"/>
                  </a:lnTo>
                  <a:lnTo>
                    <a:pt x="2289617" y="1581226"/>
                  </a:lnTo>
                  <a:lnTo>
                    <a:pt x="2343543" y="1568863"/>
                  </a:lnTo>
                  <a:lnTo>
                    <a:pt x="2396403" y="1555557"/>
                  </a:lnTo>
                  <a:lnTo>
                    <a:pt x="2448156" y="1541332"/>
                  </a:lnTo>
                  <a:lnTo>
                    <a:pt x="2498760" y="1526207"/>
                  </a:lnTo>
                  <a:lnTo>
                    <a:pt x="2548172" y="1510205"/>
                  </a:lnTo>
                  <a:lnTo>
                    <a:pt x="2596349" y="1493347"/>
                  </a:lnTo>
                  <a:lnTo>
                    <a:pt x="2643249" y="1475653"/>
                  </a:lnTo>
                  <a:lnTo>
                    <a:pt x="2688829" y="1457147"/>
                  </a:lnTo>
                  <a:lnTo>
                    <a:pt x="2733048" y="1437848"/>
                  </a:lnTo>
                  <a:lnTo>
                    <a:pt x="2775863" y="1417778"/>
                  </a:lnTo>
                  <a:lnTo>
                    <a:pt x="2817230" y="1396959"/>
                  </a:lnTo>
                  <a:lnTo>
                    <a:pt x="2857109" y="1375412"/>
                  </a:lnTo>
                  <a:lnTo>
                    <a:pt x="2895456" y="1353159"/>
                  </a:lnTo>
                  <a:lnTo>
                    <a:pt x="2932229" y="1330220"/>
                  </a:lnTo>
                  <a:lnTo>
                    <a:pt x="2967385" y="1306617"/>
                  </a:lnTo>
                  <a:lnTo>
                    <a:pt x="3000883" y="1282371"/>
                  </a:lnTo>
                  <a:lnTo>
                    <a:pt x="3032679" y="1257504"/>
                  </a:lnTo>
                  <a:lnTo>
                    <a:pt x="3062731" y="1232038"/>
                  </a:lnTo>
                  <a:lnTo>
                    <a:pt x="3090997" y="1205993"/>
                  </a:lnTo>
                  <a:lnTo>
                    <a:pt x="3142001" y="1152252"/>
                  </a:lnTo>
                  <a:lnTo>
                    <a:pt x="3185351" y="1096455"/>
                  </a:lnTo>
                  <a:lnTo>
                    <a:pt x="3220706" y="1038770"/>
                  </a:lnTo>
                  <a:lnTo>
                    <a:pt x="3247729" y="979370"/>
                  </a:lnTo>
                  <a:lnTo>
                    <a:pt x="3266079" y="918424"/>
                  </a:lnTo>
                  <a:lnTo>
                    <a:pt x="3275416" y="856105"/>
                  </a:lnTo>
                  <a:lnTo>
                    <a:pt x="3276600" y="824484"/>
                  </a:lnTo>
                  <a:lnTo>
                    <a:pt x="3275416" y="792862"/>
                  </a:lnTo>
                  <a:lnTo>
                    <a:pt x="3266079" y="730543"/>
                  </a:lnTo>
                  <a:lnTo>
                    <a:pt x="3247729" y="669597"/>
                  </a:lnTo>
                  <a:lnTo>
                    <a:pt x="3220706" y="610197"/>
                  </a:lnTo>
                  <a:lnTo>
                    <a:pt x="3185351" y="552512"/>
                  </a:lnTo>
                  <a:lnTo>
                    <a:pt x="3142001" y="496715"/>
                  </a:lnTo>
                  <a:lnTo>
                    <a:pt x="3090997" y="442974"/>
                  </a:lnTo>
                  <a:lnTo>
                    <a:pt x="3062731" y="416929"/>
                  </a:lnTo>
                  <a:lnTo>
                    <a:pt x="3032679" y="391463"/>
                  </a:lnTo>
                  <a:lnTo>
                    <a:pt x="3000883" y="366596"/>
                  </a:lnTo>
                  <a:lnTo>
                    <a:pt x="2967385" y="342350"/>
                  </a:lnTo>
                  <a:lnTo>
                    <a:pt x="2932229" y="318747"/>
                  </a:lnTo>
                  <a:lnTo>
                    <a:pt x="2895456" y="295808"/>
                  </a:lnTo>
                  <a:lnTo>
                    <a:pt x="2857109" y="273555"/>
                  </a:lnTo>
                  <a:lnTo>
                    <a:pt x="2817230" y="252008"/>
                  </a:lnTo>
                  <a:lnTo>
                    <a:pt x="2775863" y="231189"/>
                  </a:lnTo>
                  <a:lnTo>
                    <a:pt x="2733048" y="211119"/>
                  </a:lnTo>
                  <a:lnTo>
                    <a:pt x="2688829" y="191820"/>
                  </a:lnTo>
                  <a:lnTo>
                    <a:pt x="2643249" y="173314"/>
                  </a:lnTo>
                  <a:lnTo>
                    <a:pt x="2596349" y="155620"/>
                  </a:lnTo>
                  <a:lnTo>
                    <a:pt x="2548172" y="138762"/>
                  </a:lnTo>
                  <a:lnTo>
                    <a:pt x="2498760" y="122760"/>
                  </a:lnTo>
                  <a:lnTo>
                    <a:pt x="2448156" y="107635"/>
                  </a:lnTo>
                  <a:lnTo>
                    <a:pt x="2396403" y="93410"/>
                  </a:lnTo>
                  <a:lnTo>
                    <a:pt x="2343543" y="80104"/>
                  </a:lnTo>
                  <a:lnTo>
                    <a:pt x="2289617" y="67741"/>
                  </a:lnTo>
                  <a:lnTo>
                    <a:pt x="2234669" y="56340"/>
                  </a:lnTo>
                  <a:lnTo>
                    <a:pt x="2178742" y="45924"/>
                  </a:lnTo>
                  <a:lnTo>
                    <a:pt x="2121877" y="36513"/>
                  </a:lnTo>
                  <a:lnTo>
                    <a:pt x="2064117" y="28130"/>
                  </a:lnTo>
                  <a:lnTo>
                    <a:pt x="2005504" y="20795"/>
                  </a:lnTo>
                  <a:lnTo>
                    <a:pt x="1946081" y="14530"/>
                  </a:lnTo>
                  <a:lnTo>
                    <a:pt x="1885890" y="9356"/>
                  </a:lnTo>
                  <a:lnTo>
                    <a:pt x="1824975" y="5294"/>
                  </a:lnTo>
                  <a:lnTo>
                    <a:pt x="1763376" y="2367"/>
                  </a:lnTo>
                  <a:lnTo>
                    <a:pt x="1701137" y="595"/>
                  </a:lnTo>
                  <a:lnTo>
                    <a:pt x="1638300" y="0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13862304" y="5163312"/>
              <a:ext cx="3276600" cy="1649095"/>
            </a:xfrm>
            <a:custGeom>
              <a:avLst/>
              <a:gdLst/>
              <a:ahLst/>
              <a:cxnLst/>
              <a:rect l="l" t="t" r="r" b="b"/>
              <a:pathLst>
                <a:path w="3276600" h="1649095">
                  <a:moveTo>
                    <a:pt x="0" y="824484"/>
                  </a:moveTo>
                  <a:lnTo>
                    <a:pt x="4704" y="761541"/>
                  </a:lnTo>
                  <a:lnTo>
                    <a:pt x="18590" y="699888"/>
                  </a:lnTo>
                  <a:lnTo>
                    <a:pt x="41318" y="639693"/>
                  </a:lnTo>
                  <a:lnTo>
                    <a:pt x="72550" y="581130"/>
                  </a:lnTo>
                  <a:lnTo>
                    <a:pt x="111945" y="524367"/>
                  </a:lnTo>
                  <a:lnTo>
                    <a:pt x="159164" y="469577"/>
                  </a:lnTo>
                  <a:lnTo>
                    <a:pt x="213868" y="416929"/>
                  </a:lnTo>
                  <a:lnTo>
                    <a:pt x="243920" y="391463"/>
                  </a:lnTo>
                  <a:lnTo>
                    <a:pt x="275716" y="366596"/>
                  </a:lnTo>
                  <a:lnTo>
                    <a:pt x="309214" y="342350"/>
                  </a:lnTo>
                  <a:lnTo>
                    <a:pt x="344370" y="318747"/>
                  </a:lnTo>
                  <a:lnTo>
                    <a:pt x="381143" y="295808"/>
                  </a:lnTo>
                  <a:lnTo>
                    <a:pt x="419490" y="273555"/>
                  </a:lnTo>
                  <a:lnTo>
                    <a:pt x="459369" y="252008"/>
                  </a:lnTo>
                  <a:lnTo>
                    <a:pt x="500736" y="231189"/>
                  </a:lnTo>
                  <a:lnTo>
                    <a:pt x="543551" y="211119"/>
                  </a:lnTo>
                  <a:lnTo>
                    <a:pt x="587770" y="191820"/>
                  </a:lnTo>
                  <a:lnTo>
                    <a:pt x="633350" y="173314"/>
                  </a:lnTo>
                  <a:lnTo>
                    <a:pt x="680250" y="155620"/>
                  </a:lnTo>
                  <a:lnTo>
                    <a:pt x="728427" y="138762"/>
                  </a:lnTo>
                  <a:lnTo>
                    <a:pt x="777839" y="122760"/>
                  </a:lnTo>
                  <a:lnTo>
                    <a:pt x="828443" y="107635"/>
                  </a:lnTo>
                  <a:lnTo>
                    <a:pt x="880196" y="93410"/>
                  </a:lnTo>
                  <a:lnTo>
                    <a:pt x="933056" y="80104"/>
                  </a:lnTo>
                  <a:lnTo>
                    <a:pt x="986982" y="67741"/>
                  </a:lnTo>
                  <a:lnTo>
                    <a:pt x="1041930" y="56340"/>
                  </a:lnTo>
                  <a:lnTo>
                    <a:pt x="1097857" y="45924"/>
                  </a:lnTo>
                  <a:lnTo>
                    <a:pt x="1154722" y="36513"/>
                  </a:lnTo>
                  <a:lnTo>
                    <a:pt x="1212482" y="28130"/>
                  </a:lnTo>
                  <a:lnTo>
                    <a:pt x="1271095" y="20795"/>
                  </a:lnTo>
                  <a:lnTo>
                    <a:pt x="1330518" y="14530"/>
                  </a:lnTo>
                  <a:lnTo>
                    <a:pt x="1390709" y="9356"/>
                  </a:lnTo>
                  <a:lnTo>
                    <a:pt x="1451624" y="5294"/>
                  </a:lnTo>
                  <a:lnTo>
                    <a:pt x="1513223" y="2367"/>
                  </a:lnTo>
                  <a:lnTo>
                    <a:pt x="1575462" y="595"/>
                  </a:lnTo>
                  <a:lnTo>
                    <a:pt x="1638300" y="0"/>
                  </a:lnTo>
                  <a:lnTo>
                    <a:pt x="1701137" y="595"/>
                  </a:lnTo>
                  <a:lnTo>
                    <a:pt x="1763376" y="2367"/>
                  </a:lnTo>
                  <a:lnTo>
                    <a:pt x="1824975" y="5294"/>
                  </a:lnTo>
                  <a:lnTo>
                    <a:pt x="1885890" y="9356"/>
                  </a:lnTo>
                  <a:lnTo>
                    <a:pt x="1946081" y="14530"/>
                  </a:lnTo>
                  <a:lnTo>
                    <a:pt x="2005504" y="20795"/>
                  </a:lnTo>
                  <a:lnTo>
                    <a:pt x="2064117" y="28130"/>
                  </a:lnTo>
                  <a:lnTo>
                    <a:pt x="2121877" y="36513"/>
                  </a:lnTo>
                  <a:lnTo>
                    <a:pt x="2178742" y="45924"/>
                  </a:lnTo>
                  <a:lnTo>
                    <a:pt x="2234669" y="56340"/>
                  </a:lnTo>
                  <a:lnTo>
                    <a:pt x="2289617" y="67741"/>
                  </a:lnTo>
                  <a:lnTo>
                    <a:pt x="2343543" y="80104"/>
                  </a:lnTo>
                  <a:lnTo>
                    <a:pt x="2396403" y="93410"/>
                  </a:lnTo>
                  <a:lnTo>
                    <a:pt x="2448156" y="107635"/>
                  </a:lnTo>
                  <a:lnTo>
                    <a:pt x="2498760" y="122760"/>
                  </a:lnTo>
                  <a:lnTo>
                    <a:pt x="2548172" y="138762"/>
                  </a:lnTo>
                  <a:lnTo>
                    <a:pt x="2596349" y="155620"/>
                  </a:lnTo>
                  <a:lnTo>
                    <a:pt x="2643249" y="173314"/>
                  </a:lnTo>
                  <a:lnTo>
                    <a:pt x="2688829" y="191820"/>
                  </a:lnTo>
                  <a:lnTo>
                    <a:pt x="2733048" y="211119"/>
                  </a:lnTo>
                  <a:lnTo>
                    <a:pt x="2775863" y="231189"/>
                  </a:lnTo>
                  <a:lnTo>
                    <a:pt x="2817230" y="252008"/>
                  </a:lnTo>
                  <a:lnTo>
                    <a:pt x="2857109" y="273555"/>
                  </a:lnTo>
                  <a:lnTo>
                    <a:pt x="2895456" y="295808"/>
                  </a:lnTo>
                  <a:lnTo>
                    <a:pt x="2932229" y="318747"/>
                  </a:lnTo>
                  <a:lnTo>
                    <a:pt x="2967385" y="342350"/>
                  </a:lnTo>
                  <a:lnTo>
                    <a:pt x="3000883" y="366596"/>
                  </a:lnTo>
                  <a:lnTo>
                    <a:pt x="3032679" y="391463"/>
                  </a:lnTo>
                  <a:lnTo>
                    <a:pt x="3062731" y="416929"/>
                  </a:lnTo>
                  <a:lnTo>
                    <a:pt x="3090997" y="442974"/>
                  </a:lnTo>
                  <a:lnTo>
                    <a:pt x="3142001" y="496715"/>
                  </a:lnTo>
                  <a:lnTo>
                    <a:pt x="3185351" y="552512"/>
                  </a:lnTo>
                  <a:lnTo>
                    <a:pt x="3220706" y="610197"/>
                  </a:lnTo>
                  <a:lnTo>
                    <a:pt x="3247729" y="669597"/>
                  </a:lnTo>
                  <a:lnTo>
                    <a:pt x="3266079" y="730543"/>
                  </a:lnTo>
                  <a:lnTo>
                    <a:pt x="3275416" y="792862"/>
                  </a:lnTo>
                  <a:lnTo>
                    <a:pt x="3276600" y="824484"/>
                  </a:lnTo>
                  <a:lnTo>
                    <a:pt x="3275416" y="856105"/>
                  </a:lnTo>
                  <a:lnTo>
                    <a:pt x="3266079" y="918424"/>
                  </a:lnTo>
                  <a:lnTo>
                    <a:pt x="3247729" y="979370"/>
                  </a:lnTo>
                  <a:lnTo>
                    <a:pt x="3220706" y="1038770"/>
                  </a:lnTo>
                  <a:lnTo>
                    <a:pt x="3185351" y="1096455"/>
                  </a:lnTo>
                  <a:lnTo>
                    <a:pt x="3142001" y="1152252"/>
                  </a:lnTo>
                  <a:lnTo>
                    <a:pt x="3090997" y="1205993"/>
                  </a:lnTo>
                  <a:lnTo>
                    <a:pt x="3062731" y="1232038"/>
                  </a:lnTo>
                  <a:lnTo>
                    <a:pt x="3032679" y="1257504"/>
                  </a:lnTo>
                  <a:lnTo>
                    <a:pt x="3000883" y="1282371"/>
                  </a:lnTo>
                  <a:lnTo>
                    <a:pt x="2967385" y="1306617"/>
                  </a:lnTo>
                  <a:lnTo>
                    <a:pt x="2932229" y="1330220"/>
                  </a:lnTo>
                  <a:lnTo>
                    <a:pt x="2895456" y="1353159"/>
                  </a:lnTo>
                  <a:lnTo>
                    <a:pt x="2857109" y="1375412"/>
                  </a:lnTo>
                  <a:lnTo>
                    <a:pt x="2817230" y="1396959"/>
                  </a:lnTo>
                  <a:lnTo>
                    <a:pt x="2775863" y="1417778"/>
                  </a:lnTo>
                  <a:lnTo>
                    <a:pt x="2733048" y="1437848"/>
                  </a:lnTo>
                  <a:lnTo>
                    <a:pt x="2688829" y="1457147"/>
                  </a:lnTo>
                  <a:lnTo>
                    <a:pt x="2643249" y="1475653"/>
                  </a:lnTo>
                  <a:lnTo>
                    <a:pt x="2596349" y="1493347"/>
                  </a:lnTo>
                  <a:lnTo>
                    <a:pt x="2548172" y="1510205"/>
                  </a:lnTo>
                  <a:lnTo>
                    <a:pt x="2498760" y="1526207"/>
                  </a:lnTo>
                  <a:lnTo>
                    <a:pt x="2448156" y="1541332"/>
                  </a:lnTo>
                  <a:lnTo>
                    <a:pt x="2396403" y="1555557"/>
                  </a:lnTo>
                  <a:lnTo>
                    <a:pt x="2343543" y="1568863"/>
                  </a:lnTo>
                  <a:lnTo>
                    <a:pt x="2289617" y="1581226"/>
                  </a:lnTo>
                  <a:lnTo>
                    <a:pt x="2234669" y="1592627"/>
                  </a:lnTo>
                  <a:lnTo>
                    <a:pt x="2178742" y="1603043"/>
                  </a:lnTo>
                  <a:lnTo>
                    <a:pt x="2121877" y="1612454"/>
                  </a:lnTo>
                  <a:lnTo>
                    <a:pt x="2064117" y="1620837"/>
                  </a:lnTo>
                  <a:lnTo>
                    <a:pt x="2005504" y="1628172"/>
                  </a:lnTo>
                  <a:lnTo>
                    <a:pt x="1946081" y="1634437"/>
                  </a:lnTo>
                  <a:lnTo>
                    <a:pt x="1885890" y="1639611"/>
                  </a:lnTo>
                  <a:lnTo>
                    <a:pt x="1824975" y="1643673"/>
                  </a:lnTo>
                  <a:lnTo>
                    <a:pt x="1763376" y="1646600"/>
                  </a:lnTo>
                  <a:lnTo>
                    <a:pt x="1701137" y="1648372"/>
                  </a:lnTo>
                  <a:lnTo>
                    <a:pt x="1638300" y="1648967"/>
                  </a:lnTo>
                  <a:lnTo>
                    <a:pt x="1575462" y="1648372"/>
                  </a:lnTo>
                  <a:lnTo>
                    <a:pt x="1513223" y="1646600"/>
                  </a:lnTo>
                  <a:lnTo>
                    <a:pt x="1451624" y="1643673"/>
                  </a:lnTo>
                  <a:lnTo>
                    <a:pt x="1390709" y="1639611"/>
                  </a:lnTo>
                  <a:lnTo>
                    <a:pt x="1330518" y="1634437"/>
                  </a:lnTo>
                  <a:lnTo>
                    <a:pt x="1271095" y="1628172"/>
                  </a:lnTo>
                  <a:lnTo>
                    <a:pt x="1212482" y="1620837"/>
                  </a:lnTo>
                  <a:lnTo>
                    <a:pt x="1154722" y="1612454"/>
                  </a:lnTo>
                  <a:lnTo>
                    <a:pt x="1097857" y="1603043"/>
                  </a:lnTo>
                  <a:lnTo>
                    <a:pt x="1041930" y="1592627"/>
                  </a:lnTo>
                  <a:lnTo>
                    <a:pt x="986982" y="1581226"/>
                  </a:lnTo>
                  <a:lnTo>
                    <a:pt x="933056" y="1568863"/>
                  </a:lnTo>
                  <a:lnTo>
                    <a:pt x="880196" y="1555557"/>
                  </a:lnTo>
                  <a:lnTo>
                    <a:pt x="828443" y="1541332"/>
                  </a:lnTo>
                  <a:lnTo>
                    <a:pt x="777839" y="1526207"/>
                  </a:lnTo>
                  <a:lnTo>
                    <a:pt x="728427" y="1510205"/>
                  </a:lnTo>
                  <a:lnTo>
                    <a:pt x="680250" y="1493347"/>
                  </a:lnTo>
                  <a:lnTo>
                    <a:pt x="633350" y="1475653"/>
                  </a:lnTo>
                  <a:lnTo>
                    <a:pt x="587770" y="1457147"/>
                  </a:lnTo>
                  <a:lnTo>
                    <a:pt x="543551" y="1437848"/>
                  </a:lnTo>
                  <a:lnTo>
                    <a:pt x="500736" y="1417778"/>
                  </a:lnTo>
                  <a:lnTo>
                    <a:pt x="459369" y="1396959"/>
                  </a:lnTo>
                  <a:lnTo>
                    <a:pt x="419490" y="1375412"/>
                  </a:lnTo>
                  <a:lnTo>
                    <a:pt x="381143" y="1353159"/>
                  </a:lnTo>
                  <a:lnTo>
                    <a:pt x="344370" y="1330220"/>
                  </a:lnTo>
                  <a:lnTo>
                    <a:pt x="309214" y="1306617"/>
                  </a:lnTo>
                  <a:lnTo>
                    <a:pt x="275716" y="1282371"/>
                  </a:lnTo>
                  <a:lnTo>
                    <a:pt x="243920" y="1257504"/>
                  </a:lnTo>
                  <a:lnTo>
                    <a:pt x="213868" y="1232038"/>
                  </a:lnTo>
                  <a:lnTo>
                    <a:pt x="185602" y="1205993"/>
                  </a:lnTo>
                  <a:lnTo>
                    <a:pt x="134598" y="1152252"/>
                  </a:lnTo>
                  <a:lnTo>
                    <a:pt x="91248" y="1096455"/>
                  </a:lnTo>
                  <a:lnTo>
                    <a:pt x="55893" y="1038770"/>
                  </a:lnTo>
                  <a:lnTo>
                    <a:pt x="28870" y="979370"/>
                  </a:lnTo>
                  <a:lnTo>
                    <a:pt x="10520" y="918424"/>
                  </a:lnTo>
                  <a:lnTo>
                    <a:pt x="1183" y="856105"/>
                  </a:lnTo>
                  <a:lnTo>
                    <a:pt x="0" y="824484"/>
                  </a:lnTo>
                  <a:close/>
                </a:path>
              </a:pathLst>
            </a:custGeom>
            <a:ln w="24384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9" name="object 29"/>
          <p:cNvSpPr txBox="1"/>
          <p:nvPr/>
        </p:nvSpPr>
        <p:spPr>
          <a:xfrm>
            <a:off x="14614906" y="5669026"/>
            <a:ext cx="1969770" cy="4533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800" spc="-15" dirty="0">
                <a:solidFill>
                  <a:srgbClr val="FFFFFF"/>
                </a:solidFill>
                <a:latin typeface="Calibri"/>
                <a:cs typeface="Calibri"/>
              </a:rPr>
              <a:t>PRO</a:t>
            </a:r>
            <a:r>
              <a:rPr sz="2800" spc="10" dirty="0">
                <a:solidFill>
                  <a:srgbClr val="FFFFFF"/>
                </a:solidFill>
                <a:latin typeface="Calibri"/>
                <a:cs typeface="Calibri"/>
              </a:rPr>
              <a:t>N</a:t>
            </a:r>
            <a:r>
              <a:rPr sz="2800" spc="-10" dirty="0">
                <a:solidFill>
                  <a:srgbClr val="FFFFFF"/>
                </a:solidFill>
                <a:latin typeface="Calibri"/>
                <a:cs typeface="Calibri"/>
              </a:rPr>
              <a:t>O</a:t>
            </a:r>
            <a:r>
              <a:rPr sz="2800" spc="5" dirty="0">
                <a:solidFill>
                  <a:srgbClr val="FFFFFF"/>
                </a:solidFill>
                <a:latin typeface="Calibri"/>
                <a:cs typeface="Calibri"/>
              </a:rPr>
              <a:t>MB</a:t>
            </a:r>
            <a:r>
              <a:rPr sz="2800" spc="15" dirty="0">
                <a:solidFill>
                  <a:srgbClr val="FFFFFF"/>
                </a:solidFill>
                <a:latin typeface="Calibri"/>
                <a:cs typeface="Calibri"/>
              </a:rPr>
              <a:t>R</a:t>
            </a:r>
            <a:r>
              <a:rPr sz="2800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endParaRPr sz="2800">
              <a:latin typeface="Calibri"/>
              <a:cs typeface="Calibri"/>
            </a:endParaRPr>
          </a:p>
        </p:txBody>
      </p:sp>
      <p:grpSp>
        <p:nvGrpSpPr>
          <p:cNvPr id="30" name="object 30"/>
          <p:cNvGrpSpPr/>
          <p:nvPr/>
        </p:nvGrpSpPr>
        <p:grpSpPr>
          <a:xfrm>
            <a:off x="1612201" y="7247953"/>
            <a:ext cx="3301365" cy="1677035"/>
            <a:chOff x="1612201" y="7247953"/>
            <a:chExt cx="3301365" cy="1677035"/>
          </a:xfrm>
        </p:grpSpPr>
        <p:sp>
          <p:nvSpPr>
            <p:cNvPr id="31" name="object 31"/>
            <p:cNvSpPr/>
            <p:nvPr/>
          </p:nvSpPr>
          <p:spPr>
            <a:xfrm>
              <a:off x="1624583" y="7260336"/>
              <a:ext cx="3276600" cy="1652270"/>
            </a:xfrm>
            <a:custGeom>
              <a:avLst/>
              <a:gdLst/>
              <a:ahLst/>
              <a:cxnLst/>
              <a:rect l="l" t="t" r="r" b="b"/>
              <a:pathLst>
                <a:path w="3276600" h="1652270">
                  <a:moveTo>
                    <a:pt x="1638300" y="0"/>
                  </a:moveTo>
                  <a:lnTo>
                    <a:pt x="1575462" y="596"/>
                  </a:lnTo>
                  <a:lnTo>
                    <a:pt x="1513223" y="2371"/>
                  </a:lnTo>
                  <a:lnTo>
                    <a:pt x="1451624" y="5304"/>
                  </a:lnTo>
                  <a:lnTo>
                    <a:pt x="1390709" y="9372"/>
                  </a:lnTo>
                  <a:lnTo>
                    <a:pt x="1330518" y="14555"/>
                  </a:lnTo>
                  <a:lnTo>
                    <a:pt x="1271095" y="20831"/>
                  </a:lnTo>
                  <a:lnTo>
                    <a:pt x="1212482" y="28179"/>
                  </a:lnTo>
                  <a:lnTo>
                    <a:pt x="1154722" y="36577"/>
                  </a:lnTo>
                  <a:lnTo>
                    <a:pt x="1097857" y="46004"/>
                  </a:lnTo>
                  <a:lnTo>
                    <a:pt x="1041930" y="56438"/>
                  </a:lnTo>
                  <a:lnTo>
                    <a:pt x="986982" y="67859"/>
                  </a:lnTo>
                  <a:lnTo>
                    <a:pt x="933056" y="80244"/>
                  </a:lnTo>
                  <a:lnTo>
                    <a:pt x="880196" y="93573"/>
                  </a:lnTo>
                  <a:lnTo>
                    <a:pt x="828443" y="107824"/>
                  </a:lnTo>
                  <a:lnTo>
                    <a:pt x="777839" y="122975"/>
                  </a:lnTo>
                  <a:lnTo>
                    <a:pt x="728427" y="139006"/>
                  </a:lnTo>
                  <a:lnTo>
                    <a:pt x="680250" y="155895"/>
                  </a:lnTo>
                  <a:lnTo>
                    <a:pt x="633350" y="173619"/>
                  </a:lnTo>
                  <a:lnTo>
                    <a:pt x="587770" y="192159"/>
                  </a:lnTo>
                  <a:lnTo>
                    <a:pt x="543551" y="211493"/>
                  </a:lnTo>
                  <a:lnTo>
                    <a:pt x="500736" y="231599"/>
                  </a:lnTo>
                  <a:lnTo>
                    <a:pt x="459369" y="252455"/>
                  </a:lnTo>
                  <a:lnTo>
                    <a:pt x="419490" y="274041"/>
                  </a:lnTo>
                  <a:lnTo>
                    <a:pt x="381143" y="296336"/>
                  </a:lnTo>
                  <a:lnTo>
                    <a:pt x="344370" y="319316"/>
                  </a:lnTo>
                  <a:lnTo>
                    <a:pt x="309214" y="342963"/>
                  </a:lnTo>
                  <a:lnTo>
                    <a:pt x="275716" y="367253"/>
                  </a:lnTo>
                  <a:lnTo>
                    <a:pt x="243920" y="392165"/>
                  </a:lnTo>
                  <a:lnTo>
                    <a:pt x="213868" y="417679"/>
                  </a:lnTo>
                  <a:lnTo>
                    <a:pt x="185602" y="443772"/>
                  </a:lnTo>
                  <a:lnTo>
                    <a:pt x="134598" y="497613"/>
                  </a:lnTo>
                  <a:lnTo>
                    <a:pt x="91248" y="553515"/>
                  </a:lnTo>
                  <a:lnTo>
                    <a:pt x="55893" y="611309"/>
                  </a:lnTo>
                  <a:lnTo>
                    <a:pt x="28870" y="670822"/>
                  </a:lnTo>
                  <a:lnTo>
                    <a:pt x="10520" y="731884"/>
                  </a:lnTo>
                  <a:lnTo>
                    <a:pt x="1183" y="794324"/>
                  </a:lnTo>
                  <a:lnTo>
                    <a:pt x="0" y="826007"/>
                  </a:lnTo>
                  <a:lnTo>
                    <a:pt x="1183" y="857691"/>
                  </a:lnTo>
                  <a:lnTo>
                    <a:pt x="10520" y="920131"/>
                  </a:lnTo>
                  <a:lnTo>
                    <a:pt x="28870" y="981193"/>
                  </a:lnTo>
                  <a:lnTo>
                    <a:pt x="55893" y="1040706"/>
                  </a:lnTo>
                  <a:lnTo>
                    <a:pt x="91248" y="1098500"/>
                  </a:lnTo>
                  <a:lnTo>
                    <a:pt x="134598" y="1154402"/>
                  </a:lnTo>
                  <a:lnTo>
                    <a:pt x="185602" y="1208243"/>
                  </a:lnTo>
                  <a:lnTo>
                    <a:pt x="213868" y="1234336"/>
                  </a:lnTo>
                  <a:lnTo>
                    <a:pt x="243920" y="1259850"/>
                  </a:lnTo>
                  <a:lnTo>
                    <a:pt x="275716" y="1284762"/>
                  </a:lnTo>
                  <a:lnTo>
                    <a:pt x="309214" y="1309052"/>
                  </a:lnTo>
                  <a:lnTo>
                    <a:pt x="344370" y="1332699"/>
                  </a:lnTo>
                  <a:lnTo>
                    <a:pt x="381143" y="1355679"/>
                  </a:lnTo>
                  <a:lnTo>
                    <a:pt x="419490" y="1377974"/>
                  </a:lnTo>
                  <a:lnTo>
                    <a:pt x="459369" y="1399560"/>
                  </a:lnTo>
                  <a:lnTo>
                    <a:pt x="500736" y="1420416"/>
                  </a:lnTo>
                  <a:lnTo>
                    <a:pt x="543551" y="1440522"/>
                  </a:lnTo>
                  <a:lnTo>
                    <a:pt x="587770" y="1459856"/>
                  </a:lnTo>
                  <a:lnTo>
                    <a:pt x="633350" y="1478396"/>
                  </a:lnTo>
                  <a:lnTo>
                    <a:pt x="680250" y="1496120"/>
                  </a:lnTo>
                  <a:lnTo>
                    <a:pt x="728427" y="1513009"/>
                  </a:lnTo>
                  <a:lnTo>
                    <a:pt x="777839" y="1529040"/>
                  </a:lnTo>
                  <a:lnTo>
                    <a:pt x="828443" y="1544191"/>
                  </a:lnTo>
                  <a:lnTo>
                    <a:pt x="880196" y="1558442"/>
                  </a:lnTo>
                  <a:lnTo>
                    <a:pt x="933056" y="1571771"/>
                  </a:lnTo>
                  <a:lnTo>
                    <a:pt x="986982" y="1584156"/>
                  </a:lnTo>
                  <a:lnTo>
                    <a:pt x="1041930" y="1595577"/>
                  </a:lnTo>
                  <a:lnTo>
                    <a:pt x="1097857" y="1606011"/>
                  </a:lnTo>
                  <a:lnTo>
                    <a:pt x="1154722" y="1615438"/>
                  </a:lnTo>
                  <a:lnTo>
                    <a:pt x="1212482" y="1623836"/>
                  </a:lnTo>
                  <a:lnTo>
                    <a:pt x="1271095" y="1631184"/>
                  </a:lnTo>
                  <a:lnTo>
                    <a:pt x="1330518" y="1637460"/>
                  </a:lnTo>
                  <a:lnTo>
                    <a:pt x="1390709" y="1642643"/>
                  </a:lnTo>
                  <a:lnTo>
                    <a:pt x="1451624" y="1646711"/>
                  </a:lnTo>
                  <a:lnTo>
                    <a:pt x="1513223" y="1649644"/>
                  </a:lnTo>
                  <a:lnTo>
                    <a:pt x="1575462" y="1651419"/>
                  </a:lnTo>
                  <a:lnTo>
                    <a:pt x="1638300" y="1652015"/>
                  </a:lnTo>
                  <a:lnTo>
                    <a:pt x="1701137" y="1651419"/>
                  </a:lnTo>
                  <a:lnTo>
                    <a:pt x="1763376" y="1649644"/>
                  </a:lnTo>
                  <a:lnTo>
                    <a:pt x="1824975" y="1646711"/>
                  </a:lnTo>
                  <a:lnTo>
                    <a:pt x="1885890" y="1642643"/>
                  </a:lnTo>
                  <a:lnTo>
                    <a:pt x="1946081" y="1637460"/>
                  </a:lnTo>
                  <a:lnTo>
                    <a:pt x="2005504" y="1631184"/>
                  </a:lnTo>
                  <a:lnTo>
                    <a:pt x="2064117" y="1623836"/>
                  </a:lnTo>
                  <a:lnTo>
                    <a:pt x="2121877" y="1615438"/>
                  </a:lnTo>
                  <a:lnTo>
                    <a:pt x="2178742" y="1606011"/>
                  </a:lnTo>
                  <a:lnTo>
                    <a:pt x="2234669" y="1595577"/>
                  </a:lnTo>
                  <a:lnTo>
                    <a:pt x="2289617" y="1584156"/>
                  </a:lnTo>
                  <a:lnTo>
                    <a:pt x="2343543" y="1571771"/>
                  </a:lnTo>
                  <a:lnTo>
                    <a:pt x="2396403" y="1558442"/>
                  </a:lnTo>
                  <a:lnTo>
                    <a:pt x="2448156" y="1544191"/>
                  </a:lnTo>
                  <a:lnTo>
                    <a:pt x="2498760" y="1529040"/>
                  </a:lnTo>
                  <a:lnTo>
                    <a:pt x="2548172" y="1513009"/>
                  </a:lnTo>
                  <a:lnTo>
                    <a:pt x="2596349" y="1496120"/>
                  </a:lnTo>
                  <a:lnTo>
                    <a:pt x="2643249" y="1478396"/>
                  </a:lnTo>
                  <a:lnTo>
                    <a:pt x="2688829" y="1459856"/>
                  </a:lnTo>
                  <a:lnTo>
                    <a:pt x="2733048" y="1440522"/>
                  </a:lnTo>
                  <a:lnTo>
                    <a:pt x="2775863" y="1420416"/>
                  </a:lnTo>
                  <a:lnTo>
                    <a:pt x="2817230" y="1399560"/>
                  </a:lnTo>
                  <a:lnTo>
                    <a:pt x="2857109" y="1377974"/>
                  </a:lnTo>
                  <a:lnTo>
                    <a:pt x="2895456" y="1355679"/>
                  </a:lnTo>
                  <a:lnTo>
                    <a:pt x="2932229" y="1332699"/>
                  </a:lnTo>
                  <a:lnTo>
                    <a:pt x="2967385" y="1309052"/>
                  </a:lnTo>
                  <a:lnTo>
                    <a:pt x="3000883" y="1284762"/>
                  </a:lnTo>
                  <a:lnTo>
                    <a:pt x="3032679" y="1259850"/>
                  </a:lnTo>
                  <a:lnTo>
                    <a:pt x="3062731" y="1234336"/>
                  </a:lnTo>
                  <a:lnTo>
                    <a:pt x="3090997" y="1208243"/>
                  </a:lnTo>
                  <a:lnTo>
                    <a:pt x="3142001" y="1154402"/>
                  </a:lnTo>
                  <a:lnTo>
                    <a:pt x="3185351" y="1098500"/>
                  </a:lnTo>
                  <a:lnTo>
                    <a:pt x="3220706" y="1040706"/>
                  </a:lnTo>
                  <a:lnTo>
                    <a:pt x="3247729" y="981193"/>
                  </a:lnTo>
                  <a:lnTo>
                    <a:pt x="3266079" y="920131"/>
                  </a:lnTo>
                  <a:lnTo>
                    <a:pt x="3275416" y="857691"/>
                  </a:lnTo>
                  <a:lnTo>
                    <a:pt x="3276600" y="826007"/>
                  </a:lnTo>
                  <a:lnTo>
                    <a:pt x="3275416" y="794324"/>
                  </a:lnTo>
                  <a:lnTo>
                    <a:pt x="3266079" y="731884"/>
                  </a:lnTo>
                  <a:lnTo>
                    <a:pt x="3247729" y="670822"/>
                  </a:lnTo>
                  <a:lnTo>
                    <a:pt x="3220706" y="611309"/>
                  </a:lnTo>
                  <a:lnTo>
                    <a:pt x="3185351" y="553515"/>
                  </a:lnTo>
                  <a:lnTo>
                    <a:pt x="3142001" y="497613"/>
                  </a:lnTo>
                  <a:lnTo>
                    <a:pt x="3090997" y="443772"/>
                  </a:lnTo>
                  <a:lnTo>
                    <a:pt x="3062731" y="417679"/>
                  </a:lnTo>
                  <a:lnTo>
                    <a:pt x="3032679" y="392165"/>
                  </a:lnTo>
                  <a:lnTo>
                    <a:pt x="3000883" y="367253"/>
                  </a:lnTo>
                  <a:lnTo>
                    <a:pt x="2967385" y="342963"/>
                  </a:lnTo>
                  <a:lnTo>
                    <a:pt x="2932229" y="319316"/>
                  </a:lnTo>
                  <a:lnTo>
                    <a:pt x="2895456" y="296336"/>
                  </a:lnTo>
                  <a:lnTo>
                    <a:pt x="2857109" y="274041"/>
                  </a:lnTo>
                  <a:lnTo>
                    <a:pt x="2817230" y="252455"/>
                  </a:lnTo>
                  <a:lnTo>
                    <a:pt x="2775863" y="231599"/>
                  </a:lnTo>
                  <a:lnTo>
                    <a:pt x="2733048" y="211493"/>
                  </a:lnTo>
                  <a:lnTo>
                    <a:pt x="2688829" y="192159"/>
                  </a:lnTo>
                  <a:lnTo>
                    <a:pt x="2643249" y="173619"/>
                  </a:lnTo>
                  <a:lnTo>
                    <a:pt x="2596349" y="155895"/>
                  </a:lnTo>
                  <a:lnTo>
                    <a:pt x="2548172" y="139006"/>
                  </a:lnTo>
                  <a:lnTo>
                    <a:pt x="2498760" y="122975"/>
                  </a:lnTo>
                  <a:lnTo>
                    <a:pt x="2448156" y="107824"/>
                  </a:lnTo>
                  <a:lnTo>
                    <a:pt x="2396403" y="93573"/>
                  </a:lnTo>
                  <a:lnTo>
                    <a:pt x="2343543" y="80244"/>
                  </a:lnTo>
                  <a:lnTo>
                    <a:pt x="2289617" y="67859"/>
                  </a:lnTo>
                  <a:lnTo>
                    <a:pt x="2234669" y="56438"/>
                  </a:lnTo>
                  <a:lnTo>
                    <a:pt x="2178742" y="46004"/>
                  </a:lnTo>
                  <a:lnTo>
                    <a:pt x="2121877" y="36577"/>
                  </a:lnTo>
                  <a:lnTo>
                    <a:pt x="2064117" y="28179"/>
                  </a:lnTo>
                  <a:lnTo>
                    <a:pt x="2005504" y="20831"/>
                  </a:lnTo>
                  <a:lnTo>
                    <a:pt x="1946081" y="14555"/>
                  </a:lnTo>
                  <a:lnTo>
                    <a:pt x="1885890" y="9372"/>
                  </a:lnTo>
                  <a:lnTo>
                    <a:pt x="1824975" y="5304"/>
                  </a:lnTo>
                  <a:lnTo>
                    <a:pt x="1763376" y="2371"/>
                  </a:lnTo>
                  <a:lnTo>
                    <a:pt x="1701137" y="596"/>
                  </a:lnTo>
                  <a:lnTo>
                    <a:pt x="1638300" y="0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1624583" y="7260336"/>
              <a:ext cx="3276600" cy="1652270"/>
            </a:xfrm>
            <a:custGeom>
              <a:avLst/>
              <a:gdLst/>
              <a:ahLst/>
              <a:cxnLst/>
              <a:rect l="l" t="t" r="r" b="b"/>
              <a:pathLst>
                <a:path w="3276600" h="1652270">
                  <a:moveTo>
                    <a:pt x="0" y="826007"/>
                  </a:moveTo>
                  <a:lnTo>
                    <a:pt x="4704" y="762943"/>
                  </a:lnTo>
                  <a:lnTo>
                    <a:pt x="18590" y="701170"/>
                  </a:lnTo>
                  <a:lnTo>
                    <a:pt x="41318" y="640861"/>
                  </a:lnTo>
                  <a:lnTo>
                    <a:pt x="72550" y="582186"/>
                  </a:lnTo>
                  <a:lnTo>
                    <a:pt x="111945" y="525317"/>
                  </a:lnTo>
                  <a:lnTo>
                    <a:pt x="159164" y="470424"/>
                  </a:lnTo>
                  <a:lnTo>
                    <a:pt x="213868" y="417679"/>
                  </a:lnTo>
                  <a:lnTo>
                    <a:pt x="243920" y="392165"/>
                  </a:lnTo>
                  <a:lnTo>
                    <a:pt x="275716" y="367253"/>
                  </a:lnTo>
                  <a:lnTo>
                    <a:pt x="309214" y="342963"/>
                  </a:lnTo>
                  <a:lnTo>
                    <a:pt x="344370" y="319316"/>
                  </a:lnTo>
                  <a:lnTo>
                    <a:pt x="381143" y="296336"/>
                  </a:lnTo>
                  <a:lnTo>
                    <a:pt x="419490" y="274041"/>
                  </a:lnTo>
                  <a:lnTo>
                    <a:pt x="459369" y="252455"/>
                  </a:lnTo>
                  <a:lnTo>
                    <a:pt x="500736" y="231599"/>
                  </a:lnTo>
                  <a:lnTo>
                    <a:pt x="543551" y="211493"/>
                  </a:lnTo>
                  <a:lnTo>
                    <a:pt x="587770" y="192159"/>
                  </a:lnTo>
                  <a:lnTo>
                    <a:pt x="633350" y="173619"/>
                  </a:lnTo>
                  <a:lnTo>
                    <a:pt x="680250" y="155895"/>
                  </a:lnTo>
                  <a:lnTo>
                    <a:pt x="728427" y="139006"/>
                  </a:lnTo>
                  <a:lnTo>
                    <a:pt x="777839" y="122975"/>
                  </a:lnTo>
                  <a:lnTo>
                    <a:pt x="828443" y="107824"/>
                  </a:lnTo>
                  <a:lnTo>
                    <a:pt x="880196" y="93573"/>
                  </a:lnTo>
                  <a:lnTo>
                    <a:pt x="933056" y="80244"/>
                  </a:lnTo>
                  <a:lnTo>
                    <a:pt x="986982" y="67859"/>
                  </a:lnTo>
                  <a:lnTo>
                    <a:pt x="1041930" y="56438"/>
                  </a:lnTo>
                  <a:lnTo>
                    <a:pt x="1097857" y="46004"/>
                  </a:lnTo>
                  <a:lnTo>
                    <a:pt x="1154722" y="36577"/>
                  </a:lnTo>
                  <a:lnTo>
                    <a:pt x="1212482" y="28179"/>
                  </a:lnTo>
                  <a:lnTo>
                    <a:pt x="1271095" y="20831"/>
                  </a:lnTo>
                  <a:lnTo>
                    <a:pt x="1330518" y="14555"/>
                  </a:lnTo>
                  <a:lnTo>
                    <a:pt x="1390709" y="9372"/>
                  </a:lnTo>
                  <a:lnTo>
                    <a:pt x="1451624" y="5304"/>
                  </a:lnTo>
                  <a:lnTo>
                    <a:pt x="1513223" y="2371"/>
                  </a:lnTo>
                  <a:lnTo>
                    <a:pt x="1575462" y="596"/>
                  </a:lnTo>
                  <a:lnTo>
                    <a:pt x="1638300" y="0"/>
                  </a:lnTo>
                  <a:lnTo>
                    <a:pt x="1701137" y="596"/>
                  </a:lnTo>
                  <a:lnTo>
                    <a:pt x="1763376" y="2371"/>
                  </a:lnTo>
                  <a:lnTo>
                    <a:pt x="1824975" y="5304"/>
                  </a:lnTo>
                  <a:lnTo>
                    <a:pt x="1885890" y="9372"/>
                  </a:lnTo>
                  <a:lnTo>
                    <a:pt x="1946081" y="14555"/>
                  </a:lnTo>
                  <a:lnTo>
                    <a:pt x="2005504" y="20831"/>
                  </a:lnTo>
                  <a:lnTo>
                    <a:pt x="2064117" y="28179"/>
                  </a:lnTo>
                  <a:lnTo>
                    <a:pt x="2121877" y="36577"/>
                  </a:lnTo>
                  <a:lnTo>
                    <a:pt x="2178742" y="46004"/>
                  </a:lnTo>
                  <a:lnTo>
                    <a:pt x="2234669" y="56438"/>
                  </a:lnTo>
                  <a:lnTo>
                    <a:pt x="2289617" y="67859"/>
                  </a:lnTo>
                  <a:lnTo>
                    <a:pt x="2343543" y="80244"/>
                  </a:lnTo>
                  <a:lnTo>
                    <a:pt x="2396403" y="93573"/>
                  </a:lnTo>
                  <a:lnTo>
                    <a:pt x="2448156" y="107824"/>
                  </a:lnTo>
                  <a:lnTo>
                    <a:pt x="2498760" y="122975"/>
                  </a:lnTo>
                  <a:lnTo>
                    <a:pt x="2548172" y="139006"/>
                  </a:lnTo>
                  <a:lnTo>
                    <a:pt x="2596349" y="155895"/>
                  </a:lnTo>
                  <a:lnTo>
                    <a:pt x="2643249" y="173619"/>
                  </a:lnTo>
                  <a:lnTo>
                    <a:pt x="2688829" y="192159"/>
                  </a:lnTo>
                  <a:lnTo>
                    <a:pt x="2733048" y="211493"/>
                  </a:lnTo>
                  <a:lnTo>
                    <a:pt x="2775863" y="231599"/>
                  </a:lnTo>
                  <a:lnTo>
                    <a:pt x="2817230" y="252455"/>
                  </a:lnTo>
                  <a:lnTo>
                    <a:pt x="2857109" y="274041"/>
                  </a:lnTo>
                  <a:lnTo>
                    <a:pt x="2895456" y="296336"/>
                  </a:lnTo>
                  <a:lnTo>
                    <a:pt x="2932229" y="319316"/>
                  </a:lnTo>
                  <a:lnTo>
                    <a:pt x="2967385" y="342963"/>
                  </a:lnTo>
                  <a:lnTo>
                    <a:pt x="3000883" y="367253"/>
                  </a:lnTo>
                  <a:lnTo>
                    <a:pt x="3032679" y="392165"/>
                  </a:lnTo>
                  <a:lnTo>
                    <a:pt x="3062731" y="417679"/>
                  </a:lnTo>
                  <a:lnTo>
                    <a:pt x="3090997" y="443772"/>
                  </a:lnTo>
                  <a:lnTo>
                    <a:pt x="3142001" y="497613"/>
                  </a:lnTo>
                  <a:lnTo>
                    <a:pt x="3185351" y="553515"/>
                  </a:lnTo>
                  <a:lnTo>
                    <a:pt x="3220706" y="611309"/>
                  </a:lnTo>
                  <a:lnTo>
                    <a:pt x="3247729" y="670822"/>
                  </a:lnTo>
                  <a:lnTo>
                    <a:pt x="3266079" y="731884"/>
                  </a:lnTo>
                  <a:lnTo>
                    <a:pt x="3275416" y="794324"/>
                  </a:lnTo>
                  <a:lnTo>
                    <a:pt x="3276600" y="826007"/>
                  </a:lnTo>
                  <a:lnTo>
                    <a:pt x="3275416" y="857691"/>
                  </a:lnTo>
                  <a:lnTo>
                    <a:pt x="3266079" y="920131"/>
                  </a:lnTo>
                  <a:lnTo>
                    <a:pt x="3247729" y="981193"/>
                  </a:lnTo>
                  <a:lnTo>
                    <a:pt x="3220706" y="1040706"/>
                  </a:lnTo>
                  <a:lnTo>
                    <a:pt x="3185351" y="1098500"/>
                  </a:lnTo>
                  <a:lnTo>
                    <a:pt x="3142001" y="1154402"/>
                  </a:lnTo>
                  <a:lnTo>
                    <a:pt x="3090997" y="1208243"/>
                  </a:lnTo>
                  <a:lnTo>
                    <a:pt x="3062731" y="1234336"/>
                  </a:lnTo>
                  <a:lnTo>
                    <a:pt x="3032679" y="1259850"/>
                  </a:lnTo>
                  <a:lnTo>
                    <a:pt x="3000883" y="1284762"/>
                  </a:lnTo>
                  <a:lnTo>
                    <a:pt x="2967385" y="1309052"/>
                  </a:lnTo>
                  <a:lnTo>
                    <a:pt x="2932229" y="1332699"/>
                  </a:lnTo>
                  <a:lnTo>
                    <a:pt x="2895456" y="1355679"/>
                  </a:lnTo>
                  <a:lnTo>
                    <a:pt x="2857109" y="1377974"/>
                  </a:lnTo>
                  <a:lnTo>
                    <a:pt x="2817230" y="1399560"/>
                  </a:lnTo>
                  <a:lnTo>
                    <a:pt x="2775863" y="1420416"/>
                  </a:lnTo>
                  <a:lnTo>
                    <a:pt x="2733048" y="1440522"/>
                  </a:lnTo>
                  <a:lnTo>
                    <a:pt x="2688829" y="1459856"/>
                  </a:lnTo>
                  <a:lnTo>
                    <a:pt x="2643249" y="1478396"/>
                  </a:lnTo>
                  <a:lnTo>
                    <a:pt x="2596349" y="1496120"/>
                  </a:lnTo>
                  <a:lnTo>
                    <a:pt x="2548172" y="1513009"/>
                  </a:lnTo>
                  <a:lnTo>
                    <a:pt x="2498760" y="1529040"/>
                  </a:lnTo>
                  <a:lnTo>
                    <a:pt x="2448156" y="1544191"/>
                  </a:lnTo>
                  <a:lnTo>
                    <a:pt x="2396403" y="1558442"/>
                  </a:lnTo>
                  <a:lnTo>
                    <a:pt x="2343543" y="1571771"/>
                  </a:lnTo>
                  <a:lnTo>
                    <a:pt x="2289617" y="1584156"/>
                  </a:lnTo>
                  <a:lnTo>
                    <a:pt x="2234669" y="1595577"/>
                  </a:lnTo>
                  <a:lnTo>
                    <a:pt x="2178742" y="1606011"/>
                  </a:lnTo>
                  <a:lnTo>
                    <a:pt x="2121877" y="1615438"/>
                  </a:lnTo>
                  <a:lnTo>
                    <a:pt x="2064117" y="1623836"/>
                  </a:lnTo>
                  <a:lnTo>
                    <a:pt x="2005504" y="1631184"/>
                  </a:lnTo>
                  <a:lnTo>
                    <a:pt x="1946081" y="1637460"/>
                  </a:lnTo>
                  <a:lnTo>
                    <a:pt x="1885890" y="1642643"/>
                  </a:lnTo>
                  <a:lnTo>
                    <a:pt x="1824975" y="1646711"/>
                  </a:lnTo>
                  <a:lnTo>
                    <a:pt x="1763376" y="1649644"/>
                  </a:lnTo>
                  <a:lnTo>
                    <a:pt x="1701137" y="1651419"/>
                  </a:lnTo>
                  <a:lnTo>
                    <a:pt x="1638300" y="1652015"/>
                  </a:lnTo>
                  <a:lnTo>
                    <a:pt x="1575462" y="1651419"/>
                  </a:lnTo>
                  <a:lnTo>
                    <a:pt x="1513223" y="1649644"/>
                  </a:lnTo>
                  <a:lnTo>
                    <a:pt x="1451624" y="1646711"/>
                  </a:lnTo>
                  <a:lnTo>
                    <a:pt x="1390709" y="1642643"/>
                  </a:lnTo>
                  <a:lnTo>
                    <a:pt x="1330518" y="1637460"/>
                  </a:lnTo>
                  <a:lnTo>
                    <a:pt x="1271095" y="1631184"/>
                  </a:lnTo>
                  <a:lnTo>
                    <a:pt x="1212482" y="1623836"/>
                  </a:lnTo>
                  <a:lnTo>
                    <a:pt x="1154722" y="1615438"/>
                  </a:lnTo>
                  <a:lnTo>
                    <a:pt x="1097857" y="1606011"/>
                  </a:lnTo>
                  <a:lnTo>
                    <a:pt x="1041930" y="1595577"/>
                  </a:lnTo>
                  <a:lnTo>
                    <a:pt x="986982" y="1584156"/>
                  </a:lnTo>
                  <a:lnTo>
                    <a:pt x="933056" y="1571771"/>
                  </a:lnTo>
                  <a:lnTo>
                    <a:pt x="880196" y="1558442"/>
                  </a:lnTo>
                  <a:lnTo>
                    <a:pt x="828443" y="1544191"/>
                  </a:lnTo>
                  <a:lnTo>
                    <a:pt x="777839" y="1529040"/>
                  </a:lnTo>
                  <a:lnTo>
                    <a:pt x="728427" y="1513009"/>
                  </a:lnTo>
                  <a:lnTo>
                    <a:pt x="680250" y="1496120"/>
                  </a:lnTo>
                  <a:lnTo>
                    <a:pt x="633350" y="1478396"/>
                  </a:lnTo>
                  <a:lnTo>
                    <a:pt x="587770" y="1459856"/>
                  </a:lnTo>
                  <a:lnTo>
                    <a:pt x="543551" y="1440522"/>
                  </a:lnTo>
                  <a:lnTo>
                    <a:pt x="500736" y="1420416"/>
                  </a:lnTo>
                  <a:lnTo>
                    <a:pt x="459369" y="1399560"/>
                  </a:lnTo>
                  <a:lnTo>
                    <a:pt x="419490" y="1377974"/>
                  </a:lnTo>
                  <a:lnTo>
                    <a:pt x="381143" y="1355679"/>
                  </a:lnTo>
                  <a:lnTo>
                    <a:pt x="344370" y="1332699"/>
                  </a:lnTo>
                  <a:lnTo>
                    <a:pt x="309214" y="1309052"/>
                  </a:lnTo>
                  <a:lnTo>
                    <a:pt x="275716" y="1284762"/>
                  </a:lnTo>
                  <a:lnTo>
                    <a:pt x="243920" y="1259850"/>
                  </a:lnTo>
                  <a:lnTo>
                    <a:pt x="213868" y="1234336"/>
                  </a:lnTo>
                  <a:lnTo>
                    <a:pt x="185602" y="1208243"/>
                  </a:lnTo>
                  <a:lnTo>
                    <a:pt x="134598" y="1154402"/>
                  </a:lnTo>
                  <a:lnTo>
                    <a:pt x="91248" y="1098500"/>
                  </a:lnTo>
                  <a:lnTo>
                    <a:pt x="55893" y="1040706"/>
                  </a:lnTo>
                  <a:lnTo>
                    <a:pt x="28870" y="981193"/>
                  </a:lnTo>
                  <a:lnTo>
                    <a:pt x="10520" y="920131"/>
                  </a:lnTo>
                  <a:lnTo>
                    <a:pt x="1183" y="857691"/>
                  </a:lnTo>
                  <a:lnTo>
                    <a:pt x="0" y="826007"/>
                  </a:lnTo>
                  <a:close/>
                </a:path>
              </a:pathLst>
            </a:custGeom>
            <a:ln w="24383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3" name="object 33"/>
          <p:cNvSpPr txBox="1"/>
          <p:nvPr/>
        </p:nvSpPr>
        <p:spPr>
          <a:xfrm>
            <a:off x="1831594" y="7735951"/>
            <a:ext cx="2325370" cy="4533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800" spc="-10" dirty="0">
                <a:solidFill>
                  <a:srgbClr val="FFFFFF"/>
                </a:solidFill>
                <a:latin typeface="Calibri"/>
                <a:cs typeface="Calibri"/>
              </a:rPr>
              <a:t>PREPOSICIONES</a:t>
            </a:r>
            <a:endParaRPr sz="2800">
              <a:latin typeface="Calibri"/>
              <a:cs typeface="Calibri"/>
            </a:endParaRPr>
          </a:p>
        </p:txBody>
      </p:sp>
      <p:grpSp>
        <p:nvGrpSpPr>
          <p:cNvPr id="34" name="object 34"/>
          <p:cNvGrpSpPr/>
          <p:nvPr/>
        </p:nvGrpSpPr>
        <p:grpSpPr>
          <a:xfrm>
            <a:off x="7653337" y="1606105"/>
            <a:ext cx="3301365" cy="1673860"/>
            <a:chOff x="7653337" y="1606105"/>
            <a:chExt cx="3301365" cy="1673860"/>
          </a:xfrm>
        </p:grpSpPr>
        <p:sp>
          <p:nvSpPr>
            <p:cNvPr id="35" name="object 35"/>
            <p:cNvSpPr/>
            <p:nvPr/>
          </p:nvSpPr>
          <p:spPr>
            <a:xfrm>
              <a:off x="7665720" y="1618487"/>
              <a:ext cx="3276600" cy="1649095"/>
            </a:xfrm>
            <a:custGeom>
              <a:avLst/>
              <a:gdLst/>
              <a:ahLst/>
              <a:cxnLst/>
              <a:rect l="l" t="t" r="r" b="b"/>
              <a:pathLst>
                <a:path w="3276600" h="1649095">
                  <a:moveTo>
                    <a:pt x="1638300" y="0"/>
                  </a:moveTo>
                  <a:lnTo>
                    <a:pt x="1575462" y="595"/>
                  </a:lnTo>
                  <a:lnTo>
                    <a:pt x="1513223" y="2367"/>
                  </a:lnTo>
                  <a:lnTo>
                    <a:pt x="1451624" y="5294"/>
                  </a:lnTo>
                  <a:lnTo>
                    <a:pt x="1390709" y="9356"/>
                  </a:lnTo>
                  <a:lnTo>
                    <a:pt x="1330518" y="14530"/>
                  </a:lnTo>
                  <a:lnTo>
                    <a:pt x="1271095" y="20795"/>
                  </a:lnTo>
                  <a:lnTo>
                    <a:pt x="1212482" y="28130"/>
                  </a:lnTo>
                  <a:lnTo>
                    <a:pt x="1154722" y="36513"/>
                  </a:lnTo>
                  <a:lnTo>
                    <a:pt x="1097857" y="45924"/>
                  </a:lnTo>
                  <a:lnTo>
                    <a:pt x="1041930" y="56340"/>
                  </a:lnTo>
                  <a:lnTo>
                    <a:pt x="986982" y="67741"/>
                  </a:lnTo>
                  <a:lnTo>
                    <a:pt x="933056" y="80104"/>
                  </a:lnTo>
                  <a:lnTo>
                    <a:pt x="880196" y="93410"/>
                  </a:lnTo>
                  <a:lnTo>
                    <a:pt x="828443" y="107635"/>
                  </a:lnTo>
                  <a:lnTo>
                    <a:pt x="777839" y="122760"/>
                  </a:lnTo>
                  <a:lnTo>
                    <a:pt x="728427" y="138762"/>
                  </a:lnTo>
                  <a:lnTo>
                    <a:pt x="680250" y="155620"/>
                  </a:lnTo>
                  <a:lnTo>
                    <a:pt x="633350" y="173314"/>
                  </a:lnTo>
                  <a:lnTo>
                    <a:pt x="587770" y="191820"/>
                  </a:lnTo>
                  <a:lnTo>
                    <a:pt x="543551" y="211119"/>
                  </a:lnTo>
                  <a:lnTo>
                    <a:pt x="500736" y="231189"/>
                  </a:lnTo>
                  <a:lnTo>
                    <a:pt x="459369" y="252008"/>
                  </a:lnTo>
                  <a:lnTo>
                    <a:pt x="419490" y="273555"/>
                  </a:lnTo>
                  <a:lnTo>
                    <a:pt x="381143" y="295808"/>
                  </a:lnTo>
                  <a:lnTo>
                    <a:pt x="344370" y="318747"/>
                  </a:lnTo>
                  <a:lnTo>
                    <a:pt x="309214" y="342350"/>
                  </a:lnTo>
                  <a:lnTo>
                    <a:pt x="275716" y="366596"/>
                  </a:lnTo>
                  <a:lnTo>
                    <a:pt x="243920" y="391463"/>
                  </a:lnTo>
                  <a:lnTo>
                    <a:pt x="213868" y="416929"/>
                  </a:lnTo>
                  <a:lnTo>
                    <a:pt x="185602" y="442974"/>
                  </a:lnTo>
                  <a:lnTo>
                    <a:pt x="134598" y="496715"/>
                  </a:lnTo>
                  <a:lnTo>
                    <a:pt x="91248" y="552512"/>
                  </a:lnTo>
                  <a:lnTo>
                    <a:pt x="55893" y="610197"/>
                  </a:lnTo>
                  <a:lnTo>
                    <a:pt x="28870" y="669597"/>
                  </a:lnTo>
                  <a:lnTo>
                    <a:pt x="10520" y="730543"/>
                  </a:lnTo>
                  <a:lnTo>
                    <a:pt x="1183" y="792862"/>
                  </a:lnTo>
                  <a:lnTo>
                    <a:pt x="0" y="824483"/>
                  </a:lnTo>
                  <a:lnTo>
                    <a:pt x="1183" y="856105"/>
                  </a:lnTo>
                  <a:lnTo>
                    <a:pt x="10520" y="918424"/>
                  </a:lnTo>
                  <a:lnTo>
                    <a:pt x="28870" y="979370"/>
                  </a:lnTo>
                  <a:lnTo>
                    <a:pt x="55893" y="1038770"/>
                  </a:lnTo>
                  <a:lnTo>
                    <a:pt x="91248" y="1096455"/>
                  </a:lnTo>
                  <a:lnTo>
                    <a:pt x="134598" y="1152252"/>
                  </a:lnTo>
                  <a:lnTo>
                    <a:pt x="185602" y="1205993"/>
                  </a:lnTo>
                  <a:lnTo>
                    <a:pt x="213868" y="1232038"/>
                  </a:lnTo>
                  <a:lnTo>
                    <a:pt x="243920" y="1257504"/>
                  </a:lnTo>
                  <a:lnTo>
                    <a:pt x="275716" y="1282371"/>
                  </a:lnTo>
                  <a:lnTo>
                    <a:pt x="309214" y="1306617"/>
                  </a:lnTo>
                  <a:lnTo>
                    <a:pt x="344370" y="1330220"/>
                  </a:lnTo>
                  <a:lnTo>
                    <a:pt x="381143" y="1353159"/>
                  </a:lnTo>
                  <a:lnTo>
                    <a:pt x="419490" y="1375412"/>
                  </a:lnTo>
                  <a:lnTo>
                    <a:pt x="459369" y="1396959"/>
                  </a:lnTo>
                  <a:lnTo>
                    <a:pt x="500736" y="1417778"/>
                  </a:lnTo>
                  <a:lnTo>
                    <a:pt x="543551" y="1437848"/>
                  </a:lnTo>
                  <a:lnTo>
                    <a:pt x="587770" y="1457147"/>
                  </a:lnTo>
                  <a:lnTo>
                    <a:pt x="633350" y="1475653"/>
                  </a:lnTo>
                  <a:lnTo>
                    <a:pt x="680250" y="1493347"/>
                  </a:lnTo>
                  <a:lnTo>
                    <a:pt x="728427" y="1510205"/>
                  </a:lnTo>
                  <a:lnTo>
                    <a:pt x="777839" y="1526207"/>
                  </a:lnTo>
                  <a:lnTo>
                    <a:pt x="828443" y="1541332"/>
                  </a:lnTo>
                  <a:lnTo>
                    <a:pt x="880196" y="1555557"/>
                  </a:lnTo>
                  <a:lnTo>
                    <a:pt x="933056" y="1568863"/>
                  </a:lnTo>
                  <a:lnTo>
                    <a:pt x="986982" y="1581226"/>
                  </a:lnTo>
                  <a:lnTo>
                    <a:pt x="1041930" y="1592627"/>
                  </a:lnTo>
                  <a:lnTo>
                    <a:pt x="1097857" y="1603043"/>
                  </a:lnTo>
                  <a:lnTo>
                    <a:pt x="1154722" y="1612454"/>
                  </a:lnTo>
                  <a:lnTo>
                    <a:pt x="1212482" y="1620837"/>
                  </a:lnTo>
                  <a:lnTo>
                    <a:pt x="1271095" y="1628172"/>
                  </a:lnTo>
                  <a:lnTo>
                    <a:pt x="1330518" y="1634437"/>
                  </a:lnTo>
                  <a:lnTo>
                    <a:pt x="1390709" y="1639611"/>
                  </a:lnTo>
                  <a:lnTo>
                    <a:pt x="1451624" y="1643673"/>
                  </a:lnTo>
                  <a:lnTo>
                    <a:pt x="1513223" y="1646600"/>
                  </a:lnTo>
                  <a:lnTo>
                    <a:pt x="1575462" y="1648372"/>
                  </a:lnTo>
                  <a:lnTo>
                    <a:pt x="1638300" y="1648967"/>
                  </a:lnTo>
                  <a:lnTo>
                    <a:pt x="1701137" y="1648372"/>
                  </a:lnTo>
                  <a:lnTo>
                    <a:pt x="1763376" y="1646600"/>
                  </a:lnTo>
                  <a:lnTo>
                    <a:pt x="1824975" y="1643673"/>
                  </a:lnTo>
                  <a:lnTo>
                    <a:pt x="1885890" y="1639611"/>
                  </a:lnTo>
                  <a:lnTo>
                    <a:pt x="1946081" y="1634437"/>
                  </a:lnTo>
                  <a:lnTo>
                    <a:pt x="2005504" y="1628172"/>
                  </a:lnTo>
                  <a:lnTo>
                    <a:pt x="2064117" y="1620837"/>
                  </a:lnTo>
                  <a:lnTo>
                    <a:pt x="2121877" y="1612454"/>
                  </a:lnTo>
                  <a:lnTo>
                    <a:pt x="2178742" y="1603043"/>
                  </a:lnTo>
                  <a:lnTo>
                    <a:pt x="2234669" y="1592627"/>
                  </a:lnTo>
                  <a:lnTo>
                    <a:pt x="2289617" y="1581226"/>
                  </a:lnTo>
                  <a:lnTo>
                    <a:pt x="2343543" y="1568863"/>
                  </a:lnTo>
                  <a:lnTo>
                    <a:pt x="2396403" y="1555557"/>
                  </a:lnTo>
                  <a:lnTo>
                    <a:pt x="2448156" y="1541332"/>
                  </a:lnTo>
                  <a:lnTo>
                    <a:pt x="2498760" y="1526207"/>
                  </a:lnTo>
                  <a:lnTo>
                    <a:pt x="2548172" y="1510205"/>
                  </a:lnTo>
                  <a:lnTo>
                    <a:pt x="2596349" y="1493347"/>
                  </a:lnTo>
                  <a:lnTo>
                    <a:pt x="2643249" y="1475653"/>
                  </a:lnTo>
                  <a:lnTo>
                    <a:pt x="2688829" y="1457147"/>
                  </a:lnTo>
                  <a:lnTo>
                    <a:pt x="2733048" y="1437848"/>
                  </a:lnTo>
                  <a:lnTo>
                    <a:pt x="2775863" y="1417778"/>
                  </a:lnTo>
                  <a:lnTo>
                    <a:pt x="2817230" y="1396959"/>
                  </a:lnTo>
                  <a:lnTo>
                    <a:pt x="2857109" y="1375412"/>
                  </a:lnTo>
                  <a:lnTo>
                    <a:pt x="2895456" y="1353159"/>
                  </a:lnTo>
                  <a:lnTo>
                    <a:pt x="2932229" y="1330220"/>
                  </a:lnTo>
                  <a:lnTo>
                    <a:pt x="2967385" y="1306617"/>
                  </a:lnTo>
                  <a:lnTo>
                    <a:pt x="3000883" y="1282371"/>
                  </a:lnTo>
                  <a:lnTo>
                    <a:pt x="3032679" y="1257504"/>
                  </a:lnTo>
                  <a:lnTo>
                    <a:pt x="3062731" y="1232038"/>
                  </a:lnTo>
                  <a:lnTo>
                    <a:pt x="3090997" y="1205993"/>
                  </a:lnTo>
                  <a:lnTo>
                    <a:pt x="3142001" y="1152252"/>
                  </a:lnTo>
                  <a:lnTo>
                    <a:pt x="3185351" y="1096455"/>
                  </a:lnTo>
                  <a:lnTo>
                    <a:pt x="3220706" y="1038770"/>
                  </a:lnTo>
                  <a:lnTo>
                    <a:pt x="3247729" y="979370"/>
                  </a:lnTo>
                  <a:lnTo>
                    <a:pt x="3266079" y="918424"/>
                  </a:lnTo>
                  <a:lnTo>
                    <a:pt x="3275416" y="856105"/>
                  </a:lnTo>
                  <a:lnTo>
                    <a:pt x="3276600" y="824483"/>
                  </a:lnTo>
                  <a:lnTo>
                    <a:pt x="3275416" y="792862"/>
                  </a:lnTo>
                  <a:lnTo>
                    <a:pt x="3266079" y="730543"/>
                  </a:lnTo>
                  <a:lnTo>
                    <a:pt x="3247729" y="669597"/>
                  </a:lnTo>
                  <a:lnTo>
                    <a:pt x="3220706" y="610197"/>
                  </a:lnTo>
                  <a:lnTo>
                    <a:pt x="3185351" y="552512"/>
                  </a:lnTo>
                  <a:lnTo>
                    <a:pt x="3142001" y="496715"/>
                  </a:lnTo>
                  <a:lnTo>
                    <a:pt x="3090997" y="442974"/>
                  </a:lnTo>
                  <a:lnTo>
                    <a:pt x="3062731" y="416929"/>
                  </a:lnTo>
                  <a:lnTo>
                    <a:pt x="3032679" y="391463"/>
                  </a:lnTo>
                  <a:lnTo>
                    <a:pt x="3000883" y="366596"/>
                  </a:lnTo>
                  <a:lnTo>
                    <a:pt x="2967385" y="342350"/>
                  </a:lnTo>
                  <a:lnTo>
                    <a:pt x="2932229" y="318747"/>
                  </a:lnTo>
                  <a:lnTo>
                    <a:pt x="2895456" y="295808"/>
                  </a:lnTo>
                  <a:lnTo>
                    <a:pt x="2857109" y="273555"/>
                  </a:lnTo>
                  <a:lnTo>
                    <a:pt x="2817230" y="252008"/>
                  </a:lnTo>
                  <a:lnTo>
                    <a:pt x="2775863" y="231189"/>
                  </a:lnTo>
                  <a:lnTo>
                    <a:pt x="2733048" y="211119"/>
                  </a:lnTo>
                  <a:lnTo>
                    <a:pt x="2688829" y="191820"/>
                  </a:lnTo>
                  <a:lnTo>
                    <a:pt x="2643249" y="173314"/>
                  </a:lnTo>
                  <a:lnTo>
                    <a:pt x="2596349" y="155620"/>
                  </a:lnTo>
                  <a:lnTo>
                    <a:pt x="2548172" y="138762"/>
                  </a:lnTo>
                  <a:lnTo>
                    <a:pt x="2498760" y="122760"/>
                  </a:lnTo>
                  <a:lnTo>
                    <a:pt x="2448156" y="107635"/>
                  </a:lnTo>
                  <a:lnTo>
                    <a:pt x="2396403" y="93410"/>
                  </a:lnTo>
                  <a:lnTo>
                    <a:pt x="2343543" y="80104"/>
                  </a:lnTo>
                  <a:lnTo>
                    <a:pt x="2289617" y="67741"/>
                  </a:lnTo>
                  <a:lnTo>
                    <a:pt x="2234669" y="56340"/>
                  </a:lnTo>
                  <a:lnTo>
                    <a:pt x="2178742" y="45924"/>
                  </a:lnTo>
                  <a:lnTo>
                    <a:pt x="2121877" y="36513"/>
                  </a:lnTo>
                  <a:lnTo>
                    <a:pt x="2064117" y="28130"/>
                  </a:lnTo>
                  <a:lnTo>
                    <a:pt x="2005504" y="20795"/>
                  </a:lnTo>
                  <a:lnTo>
                    <a:pt x="1946081" y="14530"/>
                  </a:lnTo>
                  <a:lnTo>
                    <a:pt x="1885890" y="9356"/>
                  </a:lnTo>
                  <a:lnTo>
                    <a:pt x="1824975" y="5294"/>
                  </a:lnTo>
                  <a:lnTo>
                    <a:pt x="1763376" y="2367"/>
                  </a:lnTo>
                  <a:lnTo>
                    <a:pt x="1701137" y="595"/>
                  </a:lnTo>
                  <a:lnTo>
                    <a:pt x="1638300" y="0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7665720" y="1618487"/>
              <a:ext cx="3276600" cy="1649095"/>
            </a:xfrm>
            <a:custGeom>
              <a:avLst/>
              <a:gdLst/>
              <a:ahLst/>
              <a:cxnLst/>
              <a:rect l="l" t="t" r="r" b="b"/>
              <a:pathLst>
                <a:path w="3276600" h="1649095">
                  <a:moveTo>
                    <a:pt x="0" y="824483"/>
                  </a:moveTo>
                  <a:lnTo>
                    <a:pt x="4704" y="761541"/>
                  </a:lnTo>
                  <a:lnTo>
                    <a:pt x="18590" y="699888"/>
                  </a:lnTo>
                  <a:lnTo>
                    <a:pt x="41318" y="639693"/>
                  </a:lnTo>
                  <a:lnTo>
                    <a:pt x="72550" y="581130"/>
                  </a:lnTo>
                  <a:lnTo>
                    <a:pt x="111945" y="524367"/>
                  </a:lnTo>
                  <a:lnTo>
                    <a:pt x="159164" y="469577"/>
                  </a:lnTo>
                  <a:lnTo>
                    <a:pt x="213868" y="416929"/>
                  </a:lnTo>
                  <a:lnTo>
                    <a:pt x="243920" y="391463"/>
                  </a:lnTo>
                  <a:lnTo>
                    <a:pt x="275716" y="366596"/>
                  </a:lnTo>
                  <a:lnTo>
                    <a:pt x="309214" y="342350"/>
                  </a:lnTo>
                  <a:lnTo>
                    <a:pt x="344370" y="318747"/>
                  </a:lnTo>
                  <a:lnTo>
                    <a:pt x="381143" y="295808"/>
                  </a:lnTo>
                  <a:lnTo>
                    <a:pt x="419490" y="273555"/>
                  </a:lnTo>
                  <a:lnTo>
                    <a:pt x="459369" y="252008"/>
                  </a:lnTo>
                  <a:lnTo>
                    <a:pt x="500736" y="231189"/>
                  </a:lnTo>
                  <a:lnTo>
                    <a:pt x="543551" y="211119"/>
                  </a:lnTo>
                  <a:lnTo>
                    <a:pt x="587770" y="191820"/>
                  </a:lnTo>
                  <a:lnTo>
                    <a:pt x="633350" y="173314"/>
                  </a:lnTo>
                  <a:lnTo>
                    <a:pt x="680250" y="155620"/>
                  </a:lnTo>
                  <a:lnTo>
                    <a:pt x="728427" y="138762"/>
                  </a:lnTo>
                  <a:lnTo>
                    <a:pt x="777839" y="122760"/>
                  </a:lnTo>
                  <a:lnTo>
                    <a:pt x="828443" y="107635"/>
                  </a:lnTo>
                  <a:lnTo>
                    <a:pt x="880196" y="93410"/>
                  </a:lnTo>
                  <a:lnTo>
                    <a:pt x="933056" y="80104"/>
                  </a:lnTo>
                  <a:lnTo>
                    <a:pt x="986982" y="67741"/>
                  </a:lnTo>
                  <a:lnTo>
                    <a:pt x="1041930" y="56340"/>
                  </a:lnTo>
                  <a:lnTo>
                    <a:pt x="1097857" y="45924"/>
                  </a:lnTo>
                  <a:lnTo>
                    <a:pt x="1154722" y="36513"/>
                  </a:lnTo>
                  <a:lnTo>
                    <a:pt x="1212482" y="28130"/>
                  </a:lnTo>
                  <a:lnTo>
                    <a:pt x="1271095" y="20795"/>
                  </a:lnTo>
                  <a:lnTo>
                    <a:pt x="1330518" y="14530"/>
                  </a:lnTo>
                  <a:lnTo>
                    <a:pt x="1390709" y="9356"/>
                  </a:lnTo>
                  <a:lnTo>
                    <a:pt x="1451624" y="5294"/>
                  </a:lnTo>
                  <a:lnTo>
                    <a:pt x="1513223" y="2367"/>
                  </a:lnTo>
                  <a:lnTo>
                    <a:pt x="1575462" y="595"/>
                  </a:lnTo>
                  <a:lnTo>
                    <a:pt x="1638300" y="0"/>
                  </a:lnTo>
                  <a:lnTo>
                    <a:pt x="1701137" y="595"/>
                  </a:lnTo>
                  <a:lnTo>
                    <a:pt x="1763376" y="2367"/>
                  </a:lnTo>
                  <a:lnTo>
                    <a:pt x="1824975" y="5294"/>
                  </a:lnTo>
                  <a:lnTo>
                    <a:pt x="1885890" y="9356"/>
                  </a:lnTo>
                  <a:lnTo>
                    <a:pt x="1946081" y="14530"/>
                  </a:lnTo>
                  <a:lnTo>
                    <a:pt x="2005504" y="20795"/>
                  </a:lnTo>
                  <a:lnTo>
                    <a:pt x="2064117" y="28130"/>
                  </a:lnTo>
                  <a:lnTo>
                    <a:pt x="2121877" y="36513"/>
                  </a:lnTo>
                  <a:lnTo>
                    <a:pt x="2178742" y="45924"/>
                  </a:lnTo>
                  <a:lnTo>
                    <a:pt x="2234669" y="56340"/>
                  </a:lnTo>
                  <a:lnTo>
                    <a:pt x="2289617" y="67741"/>
                  </a:lnTo>
                  <a:lnTo>
                    <a:pt x="2343543" y="80104"/>
                  </a:lnTo>
                  <a:lnTo>
                    <a:pt x="2396403" y="93410"/>
                  </a:lnTo>
                  <a:lnTo>
                    <a:pt x="2448156" y="107635"/>
                  </a:lnTo>
                  <a:lnTo>
                    <a:pt x="2498760" y="122760"/>
                  </a:lnTo>
                  <a:lnTo>
                    <a:pt x="2548172" y="138762"/>
                  </a:lnTo>
                  <a:lnTo>
                    <a:pt x="2596349" y="155620"/>
                  </a:lnTo>
                  <a:lnTo>
                    <a:pt x="2643249" y="173314"/>
                  </a:lnTo>
                  <a:lnTo>
                    <a:pt x="2688829" y="191820"/>
                  </a:lnTo>
                  <a:lnTo>
                    <a:pt x="2733048" y="211119"/>
                  </a:lnTo>
                  <a:lnTo>
                    <a:pt x="2775863" y="231189"/>
                  </a:lnTo>
                  <a:lnTo>
                    <a:pt x="2817230" y="252008"/>
                  </a:lnTo>
                  <a:lnTo>
                    <a:pt x="2857109" y="273555"/>
                  </a:lnTo>
                  <a:lnTo>
                    <a:pt x="2895456" y="295808"/>
                  </a:lnTo>
                  <a:lnTo>
                    <a:pt x="2932229" y="318747"/>
                  </a:lnTo>
                  <a:lnTo>
                    <a:pt x="2967385" y="342350"/>
                  </a:lnTo>
                  <a:lnTo>
                    <a:pt x="3000883" y="366596"/>
                  </a:lnTo>
                  <a:lnTo>
                    <a:pt x="3032679" y="391463"/>
                  </a:lnTo>
                  <a:lnTo>
                    <a:pt x="3062731" y="416929"/>
                  </a:lnTo>
                  <a:lnTo>
                    <a:pt x="3090997" y="442974"/>
                  </a:lnTo>
                  <a:lnTo>
                    <a:pt x="3142001" y="496715"/>
                  </a:lnTo>
                  <a:lnTo>
                    <a:pt x="3185351" y="552512"/>
                  </a:lnTo>
                  <a:lnTo>
                    <a:pt x="3220706" y="610197"/>
                  </a:lnTo>
                  <a:lnTo>
                    <a:pt x="3247729" y="669597"/>
                  </a:lnTo>
                  <a:lnTo>
                    <a:pt x="3266079" y="730543"/>
                  </a:lnTo>
                  <a:lnTo>
                    <a:pt x="3275416" y="792862"/>
                  </a:lnTo>
                  <a:lnTo>
                    <a:pt x="3276600" y="824483"/>
                  </a:lnTo>
                  <a:lnTo>
                    <a:pt x="3275416" y="856105"/>
                  </a:lnTo>
                  <a:lnTo>
                    <a:pt x="3266079" y="918424"/>
                  </a:lnTo>
                  <a:lnTo>
                    <a:pt x="3247729" y="979370"/>
                  </a:lnTo>
                  <a:lnTo>
                    <a:pt x="3220706" y="1038770"/>
                  </a:lnTo>
                  <a:lnTo>
                    <a:pt x="3185351" y="1096455"/>
                  </a:lnTo>
                  <a:lnTo>
                    <a:pt x="3142001" y="1152252"/>
                  </a:lnTo>
                  <a:lnTo>
                    <a:pt x="3090997" y="1205993"/>
                  </a:lnTo>
                  <a:lnTo>
                    <a:pt x="3062731" y="1232038"/>
                  </a:lnTo>
                  <a:lnTo>
                    <a:pt x="3032679" y="1257504"/>
                  </a:lnTo>
                  <a:lnTo>
                    <a:pt x="3000883" y="1282371"/>
                  </a:lnTo>
                  <a:lnTo>
                    <a:pt x="2967385" y="1306617"/>
                  </a:lnTo>
                  <a:lnTo>
                    <a:pt x="2932229" y="1330220"/>
                  </a:lnTo>
                  <a:lnTo>
                    <a:pt x="2895456" y="1353159"/>
                  </a:lnTo>
                  <a:lnTo>
                    <a:pt x="2857109" y="1375412"/>
                  </a:lnTo>
                  <a:lnTo>
                    <a:pt x="2817230" y="1396959"/>
                  </a:lnTo>
                  <a:lnTo>
                    <a:pt x="2775863" y="1417778"/>
                  </a:lnTo>
                  <a:lnTo>
                    <a:pt x="2733048" y="1437848"/>
                  </a:lnTo>
                  <a:lnTo>
                    <a:pt x="2688829" y="1457147"/>
                  </a:lnTo>
                  <a:lnTo>
                    <a:pt x="2643249" y="1475653"/>
                  </a:lnTo>
                  <a:lnTo>
                    <a:pt x="2596349" y="1493347"/>
                  </a:lnTo>
                  <a:lnTo>
                    <a:pt x="2548172" y="1510205"/>
                  </a:lnTo>
                  <a:lnTo>
                    <a:pt x="2498760" y="1526207"/>
                  </a:lnTo>
                  <a:lnTo>
                    <a:pt x="2448156" y="1541332"/>
                  </a:lnTo>
                  <a:lnTo>
                    <a:pt x="2396403" y="1555557"/>
                  </a:lnTo>
                  <a:lnTo>
                    <a:pt x="2343543" y="1568863"/>
                  </a:lnTo>
                  <a:lnTo>
                    <a:pt x="2289617" y="1581226"/>
                  </a:lnTo>
                  <a:lnTo>
                    <a:pt x="2234669" y="1592627"/>
                  </a:lnTo>
                  <a:lnTo>
                    <a:pt x="2178742" y="1603043"/>
                  </a:lnTo>
                  <a:lnTo>
                    <a:pt x="2121877" y="1612454"/>
                  </a:lnTo>
                  <a:lnTo>
                    <a:pt x="2064117" y="1620837"/>
                  </a:lnTo>
                  <a:lnTo>
                    <a:pt x="2005504" y="1628172"/>
                  </a:lnTo>
                  <a:lnTo>
                    <a:pt x="1946081" y="1634437"/>
                  </a:lnTo>
                  <a:lnTo>
                    <a:pt x="1885890" y="1639611"/>
                  </a:lnTo>
                  <a:lnTo>
                    <a:pt x="1824975" y="1643673"/>
                  </a:lnTo>
                  <a:lnTo>
                    <a:pt x="1763376" y="1646600"/>
                  </a:lnTo>
                  <a:lnTo>
                    <a:pt x="1701137" y="1648372"/>
                  </a:lnTo>
                  <a:lnTo>
                    <a:pt x="1638300" y="1648967"/>
                  </a:lnTo>
                  <a:lnTo>
                    <a:pt x="1575462" y="1648372"/>
                  </a:lnTo>
                  <a:lnTo>
                    <a:pt x="1513223" y="1646600"/>
                  </a:lnTo>
                  <a:lnTo>
                    <a:pt x="1451624" y="1643673"/>
                  </a:lnTo>
                  <a:lnTo>
                    <a:pt x="1390709" y="1639611"/>
                  </a:lnTo>
                  <a:lnTo>
                    <a:pt x="1330518" y="1634437"/>
                  </a:lnTo>
                  <a:lnTo>
                    <a:pt x="1271095" y="1628172"/>
                  </a:lnTo>
                  <a:lnTo>
                    <a:pt x="1212482" y="1620837"/>
                  </a:lnTo>
                  <a:lnTo>
                    <a:pt x="1154722" y="1612454"/>
                  </a:lnTo>
                  <a:lnTo>
                    <a:pt x="1097857" y="1603043"/>
                  </a:lnTo>
                  <a:lnTo>
                    <a:pt x="1041930" y="1592627"/>
                  </a:lnTo>
                  <a:lnTo>
                    <a:pt x="986982" y="1581226"/>
                  </a:lnTo>
                  <a:lnTo>
                    <a:pt x="933056" y="1568863"/>
                  </a:lnTo>
                  <a:lnTo>
                    <a:pt x="880196" y="1555557"/>
                  </a:lnTo>
                  <a:lnTo>
                    <a:pt x="828443" y="1541332"/>
                  </a:lnTo>
                  <a:lnTo>
                    <a:pt x="777839" y="1526207"/>
                  </a:lnTo>
                  <a:lnTo>
                    <a:pt x="728427" y="1510205"/>
                  </a:lnTo>
                  <a:lnTo>
                    <a:pt x="680250" y="1493347"/>
                  </a:lnTo>
                  <a:lnTo>
                    <a:pt x="633350" y="1475653"/>
                  </a:lnTo>
                  <a:lnTo>
                    <a:pt x="587770" y="1457147"/>
                  </a:lnTo>
                  <a:lnTo>
                    <a:pt x="543551" y="1437848"/>
                  </a:lnTo>
                  <a:lnTo>
                    <a:pt x="500736" y="1417778"/>
                  </a:lnTo>
                  <a:lnTo>
                    <a:pt x="459369" y="1396959"/>
                  </a:lnTo>
                  <a:lnTo>
                    <a:pt x="419490" y="1375412"/>
                  </a:lnTo>
                  <a:lnTo>
                    <a:pt x="381143" y="1353159"/>
                  </a:lnTo>
                  <a:lnTo>
                    <a:pt x="344370" y="1330220"/>
                  </a:lnTo>
                  <a:lnTo>
                    <a:pt x="309214" y="1306617"/>
                  </a:lnTo>
                  <a:lnTo>
                    <a:pt x="275716" y="1282371"/>
                  </a:lnTo>
                  <a:lnTo>
                    <a:pt x="243920" y="1257504"/>
                  </a:lnTo>
                  <a:lnTo>
                    <a:pt x="213868" y="1232038"/>
                  </a:lnTo>
                  <a:lnTo>
                    <a:pt x="185602" y="1205993"/>
                  </a:lnTo>
                  <a:lnTo>
                    <a:pt x="134598" y="1152252"/>
                  </a:lnTo>
                  <a:lnTo>
                    <a:pt x="91248" y="1096455"/>
                  </a:lnTo>
                  <a:lnTo>
                    <a:pt x="55893" y="1038770"/>
                  </a:lnTo>
                  <a:lnTo>
                    <a:pt x="28870" y="979370"/>
                  </a:lnTo>
                  <a:lnTo>
                    <a:pt x="10520" y="918424"/>
                  </a:lnTo>
                  <a:lnTo>
                    <a:pt x="1183" y="856105"/>
                  </a:lnTo>
                  <a:lnTo>
                    <a:pt x="0" y="824483"/>
                  </a:lnTo>
                  <a:close/>
                </a:path>
              </a:pathLst>
            </a:custGeom>
            <a:ln w="24384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7" name="object 37"/>
          <p:cNvSpPr txBox="1"/>
          <p:nvPr/>
        </p:nvSpPr>
        <p:spPr>
          <a:xfrm>
            <a:off x="8509507" y="2139823"/>
            <a:ext cx="1482090" cy="4533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800" dirty="0">
                <a:solidFill>
                  <a:srgbClr val="FFFFFF"/>
                </a:solidFill>
                <a:latin typeface="Calibri"/>
                <a:cs typeface="Calibri"/>
              </a:rPr>
              <a:t>ART</a:t>
            </a:r>
            <a:r>
              <a:rPr sz="2800" spc="-20" dirty="0">
                <a:solidFill>
                  <a:srgbClr val="FFFFFF"/>
                </a:solidFill>
                <a:latin typeface="Calibri"/>
                <a:cs typeface="Calibri"/>
              </a:rPr>
              <a:t>I</a:t>
            </a:r>
            <a:r>
              <a:rPr sz="2800" spc="-10" dirty="0">
                <a:solidFill>
                  <a:srgbClr val="FFFFFF"/>
                </a:solidFill>
                <a:latin typeface="Calibri"/>
                <a:cs typeface="Calibri"/>
              </a:rPr>
              <a:t>C</a:t>
            </a:r>
            <a:r>
              <a:rPr sz="2800" spc="5" dirty="0">
                <a:solidFill>
                  <a:srgbClr val="FFFFFF"/>
                </a:solidFill>
                <a:latin typeface="Calibri"/>
                <a:cs typeface="Calibri"/>
              </a:rPr>
              <a:t>U</a:t>
            </a:r>
            <a:r>
              <a:rPr sz="2800" spc="-80" dirty="0">
                <a:solidFill>
                  <a:srgbClr val="FFFFFF"/>
                </a:solidFill>
                <a:latin typeface="Calibri"/>
                <a:cs typeface="Calibri"/>
              </a:rPr>
              <a:t>L</a:t>
            </a:r>
            <a:r>
              <a:rPr sz="2800" spc="5" dirty="0">
                <a:solidFill>
                  <a:srgbClr val="FFFFFF"/>
                </a:solidFill>
                <a:latin typeface="Calibri"/>
                <a:cs typeface="Calibri"/>
              </a:rPr>
              <a:t>O</a:t>
            </a:r>
            <a:endParaRPr sz="2800">
              <a:latin typeface="Calibri"/>
              <a:cs typeface="Calibri"/>
            </a:endParaRPr>
          </a:p>
        </p:txBody>
      </p:sp>
      <p:grpSp>
        <p:nvGrpSpPr>
          <p:cNvPr id="38" name="object 38"/>
          <p:cNvGrpSpPr/>
          <p:nvPr/>
        </p:nvGrpSpPr>
        <p:grpSpPr>
          <a:xfrm>
            <a:off x="844105" y="4815649"/>
            <a:ext cx="3301365" cy="1673860"/>
            <a:chOff x="844105" y="4815649"/>
            <a:chExt cx="3301365" cy="1673860"/>
          </a:xfrm>
        </p:grpSpPr>
        <p:sp>
          <p:nvSpPr>
            <p:cNvPr id="39" name="object 39"/>
            <p:cNvSpPr/>
            <p:nvPr/>
          </p:nvSpPr>
          <p:spPr>
            <a:xfrm>
              <a:off x="856487" y="4828031"/>
              <a:ext cx="3276600" cy="1649095"/>
            </a:xfrm>
            <a:custGeom>
              <a:avLst/>
              <a:gdLst/>
              <a:ahLst/>
              <a:cxnLst/>
              <a:rect l="l" t="t" r="r" b="b"/>
              <a:pathLst>
                <a:path w="3276600" h="1649095">
                  <a:moveTo>
                    <a:pt x="1638300" y="0"/>
                  </a:moveTo>
                  <a:lnTo>
                    <a:pt x="1575462" y="595"/>
                  </a:lnTo>
                  <a:lnTo>
                    <a:pt x="1513223" y="2367"/>
                  </a:lnTo>
                  <a:lnTo>
                    <a:pt x="1451624" y="5294"/>
                  </a:lnTo>
                  <a:lnTo>
                    <a:pt x="1390709" y="9356"/>
                  </a:lnTo>
                  <a:lnTo>
                    <a:pt x="1330518" y="14530"/>
                  </a:lnTo>
                  <a:lnTo>
                    <a:pt x="1271095" y="20795"/>
                  </a:lnTo>
                  <a:lnTo>
                    <a:pt x="1212482" y="28130"/>
                  </a:lnTo>
                  <a:lnTo>
                    <a:pt x="1154722" y="36513"/>
                  </a:lnTo>
                  <a:lnTo>
                    <a:pt x="1097857" y="45924"/>
                  </a:lnTo>
                  <a:lnTo>
                    <a:pt x="1041930" y="56340"/>
                  </a:lnTo>
                  <a:lnTo>
                    <a:pt x="986982" y="67741"/>
                  </a:lnTo>
                  <a:lnTo>
                    <a:pt x="933056" y="80104"/>
                  </a:lnTo>
                  <a:lnTo>
                    <a:pt x="880196" y="93410"/>
                  </a:lnTo>
                  <a:lnTo>
                    <a:pt x="828443" y="107635"/>
                  </a:lnTo>
                  <a:lnTo>
                    <a:pt x="777839" y="122760"/>
                  </a:lnTo>
                  <a:lnTo>
                    <a:pt x="728427" y="138762"/>
                  </a:lnTo>
                  <a:lnTo>
                    <a:pt x="680250" y="155620"/>
                  </a:lnTo>
                  <a:lnTo>
                    <a:pt x="633350" y="173314"/>
                  </a:lnTo>
                  <a:lnTo>
                    <a:pt x="587770" y="191820"/>
                  </a:lnTo>
                  <a:lnTo>
                    <a:pt x="543551" y="211119"/>
                  </a:lnTo>
                  <a:lnTo>
                    <a:pt x="500736" y="231189"/>
                  </a:lnTo>
                  <a:lnTo>
                    <a:pt x="459369" y="252008"/>
                  </a:lnTo>
                  <a:lnTo>
                    <a:pt x="419490" y="273555"/>
                  </a:lnTo>
                  <a:lnTo>
                    <a:pt x="381143" y="295808"/>
                  </a:lnTo>
                  <a:lnTo>
                    <a:pt x="344370" y="318747"/>
                  </a:lnTo>
                  <a:lnTo>
                    <a:pt x="309214" y="342350"/>
                  </a:lnTo>
                  <a:lnTo>
                    <a:pt x="275716" y="366596"/>
                  </a:lnTo>
                  <a:lnTo>
                    <a:pt x="243920" y="391463"/>
                  </a:lnTo>
                  <a:lnTo>
                    <a:pt x="213868" y="416929"/>
                  </a:lnTo>
                  <a:lnTo>
                    <a:pt x="185602" y="442974"/>
                  </a:lnTo>
                  <a:lnTo>
                    <a:pt x="134598" y="496715"/>
                  </a:lnTo>
                  <a:lnTo>
                    <a:pt x="91248" y="552512"/>
                  </a:lnTo>
                  <a:lnTo>
                    <a:pt x="55893" y="610197"/>
                  </a:lnTo>
                  <a:lnTo>
                    <a:pt x="28870" y="669597"/>
                  </a:lnTo>
                  <a:lnTo>
                    <a:pt x="10520" y="730543"/>
                  </a:lnTo>
                  <a:lnTo>
                    <a:pt x="1183" y="792862"/>
                  </a:lnTo>
                  <a:lnTo>
                    <a:pt x="0" y="824483"/>
                  </a:lnTo>
                  <a:lnTo>
                    <a:pt x="1183" y="856105"/>
                  </a:lnTo>
                  <a:lnTo>
                    <a:pt x="10520" y="918424"/>
                  </a:lnTo>
                  <a:lnTo>
                    <a:pt x="28870" y="979370"/>
                  </a:lnTo>
                  <a:lnTo>
                    <a:pt x="55893" y="1038770"/>
                  </a:lnTo>
                  <a:lnTo>
                    <a:pt x="91248" y="1096455"/>
                  </a:lnTo>
                  <a:lnTo>
                    <a:pt x="134598" y="1152252"/>
                  </a:lnTo>
                  <a:lnTo>
                    <a:pt x="185602" y="1205993"/>
                  </a:lnTo>
                  <a:lnTo>
                    <a:pt x="213868" y="1232038"/>
                  </a:lnTo>
                  <a:lnTo>
                    <a:pt x="243920" y="1257504"/>
                  </a:lnTo>
                  <a:lnTo>
                    <a:pt x="275716" y="1282371"/>
                  </a:lnTo>
                  <a:lnTo>
                    <a:pt x="309214" y="1306617"/>
                  </a:lnTo>
                  <a:lnTo>
                    <a:pt x="344370" y="1330220"/>
                  </a:lnTo>
                  <a:lnTo>
                    <a:pt x="381143" y="1353159"/>
                  </a:lnTo>
                  <a:lnTo>
                    <a:pt x="419490" y="1375412"/>
                  </a:lnTo>
                  <a:lnTo>
                    <a:pt x="459369" y="1396959"/>
                  </a:lnTo>
                  <a:lnTo>
                    <a:pt x="500736" y="1417778"/>
                  </a:lnTo>
                  <a:lnTo>
                    <a:pt x="543551" y="1437848"/>
                  </a:lnTo>
                  <a:lnTo>
                    <a:pt x="587770" y="1457147"/>
                  </a:lnTo>
                  <a:lnTo>
                    <a:pt x="633350" y="1475653"/>
                  </a:lnTo>
                  <a:lnTo>
                    <a:pt x="680250" y="1493347"/>
                  </a:lnTo>
                  <a:lnTo>
                    <a:pt x="728427" y="1510205"/>
                  </a:lnTo>
                  <a:lnTo>
                    <a:pt x="777839" y="1526207"/>
                  </a:lnTo>
                  <a:lnTo>
                    <a:pt x="828443" y="1541332"/>
                  </a:lnTo>
                  <a:lnTo>
                    <a:pt x="880196" y="1555557"/>
                  </a:lnTo>
                  <a:lnTo>
                    <a:pt x="933056" y="1568863"/>
                  </a:lnTo>
                  <a:lnTo>
                    <a:pt x="986982" y="1581226"/>
                  </a:lnTo>
                  <a:lnTo>
                    <a:pt x="1041930" y="1592627"/>
                  </a:lnTo>
                  <a:lnTo>
                    <a:pt x="1097857" y="1603043"/>
                  </a:lnTo>
                  <a:lnTo>
                    <a:pt x="1154722" y="1612454"/>
                  </a:lnTo>
                  <a:lnTo>
                    <a:pt x="1212482" y="1620837"/>
                  </a:lnTo>
                  <a:lnTo>
                    <a:pt x="1271095" y="1628172"/>
                  </a:lnTo>
                  <a:lnTo>
                    <a:pt x="1330518" y="1634437"/>
                  </a:lnTo>
                  <a:lnTo>
                    <a:pt x="1390709" y="1639611"/>
                  </a:lnTo>
                  <a:lnTo>
                    <a:pt x="1451624" y="1643673"/>
                  </a:lnTo>
                  <a:lnTo>
                    <a:pt x="1513223" y="1646600"/>
                  </a:lnTo>
                  <a:lnTo>
                    <a:pt x="1575462" y="1648372"/>
                  </a:lnTo>
                  <a:lnTo>
                    <a:pt x="1638300" y="1648967"/>
                  </a:lnTo>
                  <a:lnTo>
                    <a:pt x="1701137" y="1648372"/>
                  </a:lnTo>
                  <a:lnTo>
                    <a:pt x="1763376" y="1646600"/>
                  </a:lnTo>
                  <a:lnTo>
                    <a:pt x="1824975" y="1643673"/>
                  </a:lnTo>
                  <a:lnTo>
                    <a:pt x="1885890" y="1639611"/>
                  </a:lnTo>
                  <a:lnTo>
                    <a:pt x="1946081" y="1634437"/>
                  </a:lnTo>
                  <a:lnTo>
                    <a:pt x="2005504" y="1628172"/>
                  </a:lnTo>
                  <a:lnTo>
                    <a:pt x="2064117" y="1620837"/>
                  </a:lnTo>
                  <a:lnTo>
                    <a:pt x="2121877" y="1612454"/>
                  </a:lnTo>
                  <a:lnTo>
                    <a:pt x="2178742" y="1603043"/>
                  </a:lnTo>
                  <a:lnTo>
                    <a:pt x="2234669" y="1592627"/>
                  </a:lnTo>
                  <a:lnTo>
                    <a:pt x="2289617" y="1581226"/>
                  </a:lnTo>
                  <a:lnTo>
                    <a:pt x="2343543" y="1568863"/>
                  </a:lnTo>
                  <a:lnTo>
                    <a:pt x="2396403" y="1555557"/>
                  </a:lnTo>
                  <a:lnTo>
                    <a:pt x="2448156" y="1541332"/>
                  </a:lnTo>
                  <a:lnTo>
                    <a:pt x="2498760" y="1526207"/>
                  </a:lnTo>
                  <a:lnTo>
                    <a:pt x="2548172" y="1510205"/>
                  </a:lnTo>
                  <a:lnTo>
                    <a:pt x="2596349" y="1493347"/>
                  </a:lnTo>
                  <a:lnTo>
                    <a:pt x="2643249" y="1475653"/>
                  </a:lnTo>
                  <a:lnTo>
                    <a:pt x="2688829" y="1457147"/>
                  </a:lnTo>
                  <a:lnTo>
                    <a:pt x="2733048" y="1437848"/>
                  </a:lnTo>
                  <a:lnTo>
                    <a:pt x="2775863" y="1417778"/>
                  </a:lnTo>
                  <a:lnTo>
                    <a:pt x="2817230" y="1396959"/>
                  </a:lnTo>
                  <a:lnTo>
                    <a:pt x="2857109" y="1375412"/>
                  </a:lnTo>
                  <a:lnTo>
                    <a:pt x="2895456" y="1353159"/>
                  </a:lnTo>
                  <a:lnTo>
                    <a:pt x="2932229" y="1330220"/>
                  </a:lnTo>
                  <a:lnTo>
                    <a:pt x="2967385" y="1306617"/>
                  </a:lnTo>
                  <a:lnTo>
                    <a:pt x="3000883" y="1282371"/>
                  </a:lnTo>
                  <a:lnTo>
                    <a:pt x="3032679" y="1257504"/>
                  </a:lnTo>
                  <a:lnTo>
                    <a:pt x="3062731" y="1232038"/>
                  </a:lnTo>
                  <a:lnTo>
                    <a:pt x="3090997" y="1205993"/>
                  </a:lnTo>
                  <a:lnTo>
                    <a:pt x="3142001" y="1152252"/>
                  </a:lnTo>
                  <a:lnTo>
                    <a:pt x="3185351" y="1096455"/>
                  </a:lnTo>
                  <a:lnTo>
                    <a:pt x="3220706" y="1038770"/>
                  </a:lnTo>
                  <a:lnTo>
                    <a:pt x="3247729" y="979370"/>
                  </a:lnTo>
                  <a:lnTo>
                    <a:pt x="3266079" y="918424"/>
                  </a:lnTo>
                  <a:lnTo>
                    <a:pt x="3275416" y="856105"/>
                  </a:lnTo>
                  <a:lnTo>
                    <a:pt x="3276600" y="824483"/>
                  </a:lnTo>
                  <a:lnTo>
                    <a:pt x="3275416" y="792862"/>
                  </a:lnTo>
                  <a:lnTo>
                    <a:pt x="3266079" y="730543"/>
                  </a:lnTo>
                  <a:lnTo>
                    <a:pt x="3247729" y="669597"/>
                  </a:lnTo>
                  <a:lnTo>
                    <a:pt x="3220706" y="610197"/>
                  </a:lnTo>
                  <a:lnTo>
                    <a:pt x="3185351" y="552512"/>
                  </a:lnTo>
                  <a:lnTo>
                    <a:pt x="3142001" y="496715"/>
                  </a:lnTo>
                  <a:lnTo>
                    <a:pt x="3090997" y="442974"/>
                  </a:lnTo>
                  <a:lnTo>
                    <a:pt x="3062731" y="416929"/>
                  </a:lnTo>
                  <a:lnTo>
                    <a:pt x="3032679" y="391463"/>
                  </a:lnTo>
                  <a:lnTo>
                    <a:pt x="3000883" y="366596"/>
                  </a:lnTo>
                  <a:lnTo>
                    <a:pt x="2967385" y="342350"/>
                  </a:lnTo>
                  <a:lnTo>
                    <a:pt x="2932229" y="318747"/>
                  </a:lnTo>
                  <a:lnTo>
                    <a:pt x="2895456" y="295808"/>
                  </a:lnTo>
                  <a:lnTo>
                    <a:pt x="2857109" y="273555"/>
                  </a:lnTo>
                  <a:lnTo>
                    <a:pt x="2817230" y="252008"/>
                  </a:lnTo>
                  <a:lnTo>
                    <a:pt x="2775863" y="231189"/>
                  </a:lnTo>
                  <a:lnTo>
                    <a:pt x="2733048" y="211119"/>
                  </a:lnTo>
                  <a:lnTo>
                    <a:pt x="2688829" y="191820"/>
                  </a:lnTo>
                  <a:lnTo>
                    <a:pt x="2643249" y="173314"/>
                  </a:lnTo>
                  <a:lnTo>
                    <a:pt x="2596349" y="155620"/>
                  </a:lnTo>
                  <a:lnTo>
                    <a:pt x="2548172" y="138762"/>
                  </a:lnTo>
                  <a:lnTo>
                    <a:pt x="2498760" y="122760"/>
                  </a:lnTo>
                  <a:lnTo>
                    <a:pt x="2448156" y="107635"/>
                  </a:lnTo>
                  <a:lnTo>
                    <a:pt x="2396403" y="93410"/>
                  </a:lnTo>
                  <a:lnTo>
                    <a:pt x="2343543" y="80104"/>
                  </a:lnTo>
                  <a:lnTo>
                    <a:pt x="2289617" y="67741"/>
                  </a:lnTo>
                  <a:lnTo>
                    <a:pt x="2234669" y="56340"/>
                  </a:lnTo>
                  <a:lnTo>
                    <a:pt x="2178742" y="45924"/>
                  </a:lnTo>
                  <a:lnTo>
                    <a:pt x="2121877" y="36513"/>
                  </a:lnTo>
                  <a:lnTo>
                    <a:pt x="2064117" y="28130"/>
                  </a:lnTo>
                  <a:lnTo>
                    <a:pt x="2005504" y="20795"/>
                  </a:lnTo>
                  <a:lnTo>
                    <a:pt x="1946081" y="14530"/>
                  </a:lnTo>
                  <a:lnTo>
                    <a:pt x="1885890" y="9356"/>
                  </a:lnTo>
                  <a:lnTo>
                    <a:pt x="1824975" y="5294"/>
                  </a:lnTo>
                  <a:lnTo>
                    <a:pt x="1763376" y="2367"/>
                  </a:lnTo>
                  <a:lnTo>
                    <a:pt x="1701137" y="595"/>
                  </a:lnTo>
                  <a:lnTo>
                    <a:pt x="1638300" y="0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856487" y="4828031"/>
              <a:ext cx="3276600" cy="1649095"/>
            </a:xfrm>
            <a:custGeom>
              <a:avLst/>
              <a:gdLst/>
              <a:ahLst/>
              <a:cxnLst/>
              <a:rect l="l" t="t" r="r" b="b"/>
              <a:pathLst>
                <a:path w="3276600" h="1649095">
                  <a:moveTo>
                    <a:pt x="0" y="824483"/>
                  </a:moveTo>
                  <a:lnTo>
                    <a:pt x="4704" y="761541"/>
                  </a:lnTo>
                  <a:lnTo>
                    <a:pt x="18590" y="699888"/>
                  </a:lnTo>
                  <a:lnTo>
                    <a:pt x="41318" y="639693"/>
                  </a:lnTo>
                  <a:lnTo>
                    <a:pt x="72550" y="581130"/>
                  </a:lnTo>
                  <a:lnTo>
                    <a:pt x="111945" y="524367"/>
                  </a:lnTo>
                  <a:lnTo>
                    <a:pt x="159164" y="469577"/>
                  </a:lnTo>
                  <a:lnTo>
                    <a:pt x="213868" y="416929"/>
                  </a:lnTo>
                  <a:lnTo>
                    <a:pt x="243920" y="391463"/>
                  </a:lnTo>
                  <a:lnTo>
                    <a:pt x="275716" y="366596"/>
                  </a:lnTo>
                  <a:lnTo>
                    <a:pt x="309214" y="342350"/>
                  </a:lnTo>
                  <a:lnTo>
                    <a:pt x="344370" y="318747"/>
                  </a:lnTo>
                  <a:lnTo>
                    <a:pt x="381143" y="295808"/>
                  </a:lnTo>
                  <a:lnTo>
                    <a:pt x="419490" y="273555"/>
                  </a:lnTo>
                  <a:lnTo>
                    <a:pt x="459369" y="252008"/>
                  </a:lnTo>
                  <a:lnTo>
                    <a:pt x="500736" y="231189"/>
                  </a:lnTo>
                  <a:lnTo>
                    <a:pt x="543551" y="211119"/>
                  </a:lnTo>
                  <a:lnTo>
                    <a:pt x="587770" y="191820"/>
                  </a:lnTo>
                  <a:lnTo>
                    <a:pt x="633350" y="173314"/>
                  </a:lnTo>
                  <a:lnTo>
                    <a:pt x="680250" y="155620"/>
                  </a:lnTo>
                  <a:lnTo>
                    <a:pt x="728427" y="138762"/>
                  </a:lnTo>
                  <a:lnTo>
                    <a:pt x="777839" y="122760"/>
                  </a:lnTo>
                  <a:lnTo>
                    <a:pt x="828443" y="107635"/>
                  </a:lnTo>
                  <a:lnTo>
                    <a:pt x="880196" y="93410"/>
                  </a:lnTo>
                  <a:lnTo>
                    <a:pt x="933056" y="80104"/>
                  </a:lnTo>
                  <a:lnTo>
                    <a:pt x="986982" y="67741"/>
                  </a:lnTo>
                  <a:lnTo>
                    <a:pt x="1041930" y="56340"/>
                  </a:lnTo>
                  <a:lnTo>
                    <a:pt x="1097857" y="45924"/>
                  </a:lnTo>
                  <a:lnTo>
                    <a:pt x="1154722" y="36513"/>
                  </a:lnTo>
                  <a:lnTo>
                    <a:pt x="1212482" y="28130"/>
                  </a:lnTo>
                  <a:lnTo>
                    <a:pt x="1271095" y="20795"/>
                  </a:lnTo>
                  <a:lnTo>
                    <a:pt x="1330518" y="14530"/>
                  </a:lnTo>
                  <a:lnTo>
                    <a:pt x="1390709" y="9356"/>
                  </a:lnTo>
                  <a:lnTo>
                    <a:pt x="1451624" y="5294"/>
                  </a:lnTo>
                  <a:lnTo>
                    <a:pt x="1513223" y="2367"/>
                  </a:lnTo>
                  <a:lnTo>
                    <a:pt x="1575462" y="595"/>
                  </a:lnTo>
                  <a:lnTo>
                    <a:pt x="1638300" y="0"/>
                  </a:lnTo>
                  <a:lnTo>
                    <a:pt x="1701137" y="595"/>
                  </a:lnTo>
                  <a:lnTo>
                    <a:pt x="1763376" y="2367"/>
                  </a:lnTo>
                  <a:lnTo>
                    <a:pt x="1824975" y="5294"/>
                  </a:lnTo>
                  <a:lnTo>
                    <a:pt x="1885890" y="9356"/>
                  </a:lnTo>
                  <a:lnTo>
                    <a:pt x="1946081" y="14530"/>
                  </a:lnTo>
                  <a:lnTo>
                    <a:pt x="2005504" y="20795"/>
                  </a:lnTo>
                  <a:lnTo>
                    <a:pt x="2064117" y="28130"/>
                  </a:lnTo>
                  <a:lnTo>
                    <a:pt x="2121877" y="36513"/>
                  </a:lnTo>
                  <a:lnTo>
                    <a:pt x="2178742" y="45924"/>
                  </a:lnTo>
                  <a:lnTo>
                    <a:pt x="2234669" y="56340"/>
                  </a:lnTo>
                  <a:lnTo>
                    <a:pt x="2289617" y="67741"/>
                  </a:lnTo>
                  <a:lnTo>
                    <a:pt x="2343543" y="80104"/>
                  </a:lnTo>
                  <a:lnTo>
                    <a:pt x="2396403" y="93410"/>
                  </a:lnTo>
                  <a:lnTo>
                    <a:pt x="2448156" y="107635"/>
                  </a:lnTo>
                  <a:lnTo>
                    <a:pt x="2498760" y="122760"/>
                  </a:lnTo>
                  <a:lnTo>
                    <a:pt x="2548172" y="138762"/>
                  </a:lnTo>
                  <a:lnTo>
                    <a:pt x="2596349" y="155620"/>
                  </a:lnTo>
                  <a:lnTo>
                    <a:pt x="2643249" y="173314"/>
                  </a:lnTo>
                  <a:lnTo>
                    <a:pt x="2688829" y="191820"/>
                  </a:lnTo>
                  <a:lnTo>
                    <a:pt x="2733048" y="211119"/>
                  </a:lnTo>
                  <a:lnTo>
                    <a:pt x="2775863" y="231189"/>
                  </a:lnTo>
                  <a:lnTo>
                    <a:pt x="2817230" y="252008"/>
                  </a:lnTo>
                  <a:lnTo>
                    <a:pt x="2857109" y="273555"/>
                  </a:lnTo>
                  <a:lnTo>
                    <a:pt x="2895456" y="295808"/>
                  </a:lnTo>
                  <a:lnTo>
                    <a:pt x="2932229" y="318747"/>
                  </a:lnTo>
                  <a:lnTo>
                    <a:pt x="2967385" y="342350"/>
                  </a:lnTo>
                  <a:lnTo>
                    <a:pt x="3000883" y="366596"/>
                  </a:lnTo>
                  <a:lnTo>
                    <a:pt x="3032679" y="391463"/>
                  </a:lnTo>
                  <a:lnTo>
                    <a:pt x="3062731" y="416929"/>
                  </a:lnTo>
                  <a:lnTo>
                    <a:pt x="3090997" y="442974"/>
                  </a:lnTo>
                  <a:lnTo>
                    <a:pt x="3142001" y="496715"/>
                  </a:lnTo>
                  <a:lnTo>
                    <a:pt x="3185351" y="552512"/>
                  </a:lnTo>
                  <a:lnTo>
                    <a:pt x="3220706" y="610197"/>
                  </a:lnTo>
                  <a:lnTo>
                    <a:pt x="3247729" y="669597"/>
                  </a:lnTo>
                  <a:lnTo>
                    <a:pt x="3266079" y="730543"/>
                  </a:lnTo>
                  <a:lnTo>
                    <a:pt x="3275416" y="792862"/>
                  </a:lnTo>
                  <a:lnTo>
                    <a:pt x="3276600" y="824483"/>
                  </a:lnTo>
                  <a:lnTo>
                    <a:pt x="3275416" y="856105"/>
                  </a:lnTo>
                  <a:lnTo>
                    <a:pt x="3266079" y="918424"/>
                  </a:lnTo>
                  <a:lnTo>
                    <a:pt x="3247729" y="979370"/>
                  </a:lnTo>
                  <a:lnTo>
                    <a:pt x="3220706" y="1038770"/>
                  </a:lnTo>
                  <a:lnTo>
                    <a:pt x="3185351" y="1096455"/>
                  </a:lnTo>
                  <a:lnTo>
                    <a:pt x="3142001" y="1152252"/>
                  </a:lnTo>
                  <a:lnTo>
                    <a:pt x="3090997" y="1205993"/>
                  </a:lnTo>
                  <a:lnTo>
                    <a:pt x="3062731" y="1232038"/>
                  </a:lnTo>
                  <a:lnTo>
                    <a:pt x="3032679" y="1257504"/>
                  </a:lnTo>
                  <a:lnTo>
                    <a:pt x="3000883" y="1282371"/>
                  </a:lnTo>
                  <a:lnTo>
                    <a:pt x="2967385" y="1306617"/>
                  </a:lnTo>
                  <a:lnTo>
                    <a:pt x="2932229" y="1330220"/>
                  </a:lnTo>
                  <a:lnTo>
                    <a:pt x="2895456" y="1353159"/>
                  </a:lnTo>
                  <a:lnTo>
                    <a:pt x="2857109" y="1375412"/>
                  </a:lnTo>
                  <a:lnTo>
                    <a:pt x="2817230" y="1396959"/>
                  </a:lnTo>
                  <a:lnTo>
                    <a:pt x="2775863" y="1417778"/>
                  </a:lnTo>
                  <a:lnTo>
                    <a:pt x="2733048" y="1437848"/>
                  </a:lnTo>
                  <a:lnTo>
                    <a:pt x="2688829" y="1457147"/>
                  </a:lnTo>
                  <a:lnTo>
                    <a:pt x="2643249" y="1475653"/>
                  </a:lnTo>
                  <a:lnTo>
                    <a:pt x="2596349" y="1493347"/>
                  </a:lnTo>
                  <a:lnTo>
                    <a:pt x="2548172" y="1510205"/>
                  </a:lnTo>
                  <a:lnTo>
                    <a:pt x="2498760" y="1526207"/>
                  </a:lnTo>
                  <a:lnTo>
                    <a:pt x="2448156" y="1541332"/>
                  </a:lnTo>
                  <a:lnTo>
                    <a:pt x="2396403" y="1555557"/>
                  </a:lnTo>
                  <a:lnTo>
                    <a:pt x="2343543" y="1568863"/>
                  </a:lnTo>
                  <a:lnTo>
                    <a:pt x="2289617" y="1581226"/>
                  </a:lnTo>
                  <a:lnTo>
                    <a:pt x="2234669" y="1592627"/>
                  </a:lnTo>
                  <a:lnTo>
                    <a:pt x="2178742" y="1603043"/>
                  </a:lnTo>
                  <a:lnTo>
                    <a:pt x="2121877" y="1612454"/>
                  </a:lnTo>
                  <a:lnTo>
                    <a:pt x="2064117" y="1620837"/>
                  </a:lnTo>
                  <a:lnTo>
                    <a:pt x="2005504" y="1628172"/>
                  </a:lnTo>
                  <a:lnTo>
                    <a:pt x="1946081" y="1634437"/>
                  </a:lnTo>
                  <a:lnTo>
                    <a:pt x="1885890" y="1639611"/>
                  </a:lnTo>
                  <a:lnTo>
                    <a:pt x="1824975" y="1643673"/>
                  </a:lnTo>
                  <a:lnTo>
                    <a:pt x="1763376" y="1646600"/>
                  </a:lnTo>
                  <a:lnTo>
                    <a:pt x="1701137" y="1648372"/>
                  </a:lnTo>
                  <a:lnTo>
                    <a:pt x="1638300" y="1648967"/>
                  </a:lnTo>
                  <a:lnTo>
                    <a:pt x="1575462" y="1648372"/>
                  </a:lnTo>
                  <a:lnTo>
                    <a:pt x="1513223" y="1646600"/>
                  </a:lnTo>
                  <a:lnTo>
                    <a:pt x="1451624" y="1643673"/>
                  </a:lnTo>
                  <a:lnTo>
                    <a:pt x="1390709" y="1639611"/>
                  </a:lnTo>
                  <a:lnTo>
                    <a:pt x="1330518" y="1634437"/>
                  </a:lnTo>
                  <a:lnTo>
                    <a:pt x="1271095" y="1628172"/>
                  </a:lnTo>
                  <a:lnTo>
                    <a:pt x="1212482" y="1620837"/>
                  </a:lnTo>
                  <a:lnTo>
                    <a:pt x="1154722" y="1612454"/>
                  </a:lnTo>
                  <a:lnTo>
                    <a:pt x="1097857" y="1603043"/>
                  </a:lnTo>
                  <a:lnTo>
                    <a:pt x="1041930" y="1592627"/>
                  </a:lnTo>
                  <a:lnTo>
                    <a:pt x="986982" y="1581226"/>
                  </a:lnTo>
                  <a:lnTo>
                    <a:pt x="933056" y="1568863"/>
                  </a:lnTo>
                  <a:lnTo>
                    <a:pt x="880196" y="1555557"/>
                  </a:lnTo>
                  <a:lnTo>
                    <a:pt x="828443" y="1541332"/>
                  </a:lnTo>
                  <a:lnTo>
                    <a:pt x="777839" y="1526207"/>
                  </a:lnTo>
                  <a:lnTo>
                    <a:pt x="728427" y="1510205"/>
                  </a:lnTo>
                  <a:lnTo>
                    <a:pt x="680250" y="1493347"/>
                  </a:lnTo>
                  <a:lnTo>
                    <a:pt x="633350" y="1475653"/>
                  </a:lnTo>
                  <a:lnTo>
                    <a:pt x="587770" y="1457147"/>
                  </a:lnTo>
                  <a:lnTo>
                    <a:pt x="543551" y="1437848"/>
                  </a:lnTo>
                  <a:lnTo>
                    <a:pt x="500736" y="1417778"/>
                  </a:lnTo>
                  <a:lnTo>
                    <a:pt x="459369" y="1396959"/>
                  </a:lnTo>
                  <a:lnTo>
                    <a:pt x="419490" y="1375412"/>
                  </a:lnTo>
                  <a:lnTo>
                    <a:pt x="381143" y="1353159"/>
                  </a:lnTo>
                  <a:lnTo>
                    <a:pt x="344370" y="1330220"/>
                  </a:lnTo>
                  <a:lnTo>
                    <a:pt x="309214" y="1306617"/>
                  </a:lnTo>
                  <a:lnTo>
                    <a:pt x="275716" y="1282371"/>
                  </a:lnTo>
                  <a:lnTo>
                    <a:pt x="243920" y="1257504"/>
                  </a:lnTo>
                  <a:lnTo>
                    <a:pt x="213868" y="1232038"/>
                  </a:lnTo>
                  <a:lnTo>
                    <a:pt x="185602" y="1205993"/>
                  </a:lnTo>
                  <a:lnTo>
                    <a:pt x="134598" y="1152252"/>
                  </a:lnTo>
                  <a:lnTo>
                    <a:pt x="91248" y="1096455"/>
                  </a:lnTo>
                  <a:lnTo>
                    <a:pt x="55893" y="1038770"/>
                  </a:lnTo>
                  <a:lnTo>
                    <a:pt x="28870" y="979370"/>
                  </a:lnTo>
                  <a:lnTo>
                    <a:pt x="10520" y="918424"/>
                  </a:lnTo>
                  <a:lnTo>
                    <a:pt x="1183" y="856105"/>
                  </a:lnTo>
                  <a:lnTo>
                    <a:pt x="0" y="824483"/>
                  </a:lnTo>
                  <a:close/>
                </a:path>
              </a:pathLst>
            </a:custGeom>
            <a:ln w="24384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1" name="object 41"/>
          <p:cNvSpPr txBox="1"/>
          <p:nvPr/>
        </p:nvSpPr>
        <p:spPr>
          <a:xfrm>
            <a:off x="1363217" y="5218303"/>
            <a:ext cx="2328545" cy="4533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800" spc="-10" dirty="0">
                <a:solidFill>
                  <a:srgbClr val="FFFFFF"/>
                </a:solidFill>
                <a:latin typeface="Calibri"/>
                <a:cs typeface="Calibri"/>
              </a:rPr>
              <a:t>CONJUNCIONES</a:t>
            </a:r>
            <a:endParaRPr sz="2800">
              <a:latin typeface="Calibri"/>
              <a:cs typeface="Calibri"/>
            </a:endParaRPr>
          </a:p>
        </p:txBody>
      </p:sp>
      <p:grpSp>
        <p:nvGrpSpPr>
          <p:cNvPr id="42" name="object 42"/>
          <p:cNvGrpSpPr/>
          <p:nvPr/>
        </p:nvGrpSpPr>
        <p:grpSpPr>
          <a:xfrm>
            <a:off x="3751897" y="1310449"/>
            <a:ext cx="5845175" cy="7103745"/>
            <a:chOff x="3751897" y="1310449"/>
            <a:chExt cx="5845175" cy="7103745"/>
          </a:xfrm>
        </p:grpSpPr>
        <p:pic>
          <p:nvPicPr>
            <p:cNvPr id="43" name="object 43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523993" y="2809239"/>
              <a:ext cx="5072888" cy="5604891"/>
            </a:xfrm>
            <a:prstGeom prst="rect">
              <a:avLst/>
            </a:prstGeom>
          </p:spPr>
        </p:pic>
        <p:sp>
          <p:nvSpPr>
            <p:cNvPr id="44" name="object 44"/>
            <p:cNvSpPr/>
            <p:nvPr/>
          </p:nvSpPr>
          <p:spPr>
            <a:xfrm>
              <a:off x="3764279" y="1322831"/>
              <a:ext cx="3276600" cy="1643380"/>
            </a:xfrm>
            <a:custGeom>
              <a:avLst/>
              <a:gdLst/>
              <a:ahLst/>
              <a:cxnLst/>
              <a:rect l="l" t="t" r="r" b="b"/>
              <a:pathLst>
                <a:path w="3276600" h="1643380">
                  <a:moveTo>
                    <a:pt x="1638300" y="0"/>
                  </a:moveTo>
                  <a:lnTo>
                    <a:pt x="1575462" y="593"/>
                  </a:lnTo>
                  <a:lnTo>
                    <a:pt x="1513223" y="2358"/>
                  </a:lnTo>
                  <a:lnTo>
                    <a:pt x="1451624" y="5274"/>
                  </a:lnTo>
                  <a:lnTo>
                    <a:pt x="1390709" y="9320"/>
                  </a:lnTo>
                  <a:lnTo>
                    <a:pt x="1330518" y="14475"/>
                  </a:lnTo>
                  <a:lnTo>
                    <a:pt x="1271095" y="20716"/>
                  </a:lnTo>
                  <a:lnTo>
                    <a:pt x="1212482" y="28024"/>
                  </a:lnTo>
                  <a:lnTo>
                    <a:pt x="1154722" y="36375"/>
                  </a:lnTo>
                  <a:lnTo>
                    <a:pt x="1097857" y="45750"/>
                  </a:lnTo>
                  <a:lnTo>
                    <a:pt x="1041930" y="56128"/>
                  </a:lnTo>
                  <a:lnTo>
                    <a:pt x="986982" y="67485"/>
                  </a:lnTo>
                  <a:lnTo>
                    <a:pt x="933056" y="79803"/>
                  </a:lnTo>
                  <a:lnTo>
                    <a:pt x="880196" y="93058"/>
                  </a:lnTo>
                  <a:lnTo>
                    <a:pt x="828443" y="107230"/>
                  </a:lnTo>
                  <a:lnTo>
                    <a:pt x="777839" y="122298"/>
                  </a:lnTo>
                  <a:lnTo>
                    <a:pt x="728427" y="138241"/>
                  </a:lnTo>
                  <a:lnTo>
                    <a:pt x="680250" y="155036"/>
                  </a:lnTo>
                  <a:lnTo>
                    <a:pt x="633350" y="172663"/>
                  </a:lnTo>
                  <a:lnTo>
                    <a:pt x="587770" y="191101"/>
                  </a:lnTo>
                  <a:lnTo>
                    <a:pt x="543551" y="210327"/>
                  </a:lnTo>
                  <a:lnTo>
                    <a:pt x="500736" y="230322"/>
                  </a:lnTo>
                  <a:lnTo>
                    <a:pt x="459369" y="251064"/>
                  </a:lnTo>
                  <a:lnTo>
                    <a:pt x="419490" y="272531"/>
                  </a:lnTo>
                  <a:lnTo>
                    <a:pt x="381143" y="294702"/>
                  </a:lnTo>
                  <a:lnTo>
                    <a:pt x="344370" y="317555"/>
                  </a:lnTo>
                  <a:lnTo>
                    <a:pt x="309214" y="341071"/>
                  </a:lnTo>
                  <a:lnTo>
                    <a:pt x="275716" y="365226"/>
                  </a:lnTo>
                  <a:lnTo>
                    <a:pt x="243920" y="390001"/>
                  </a:lnTo>
                  <a:lnTo>
                    <a:pt x="213868" y="415374"/>
                  </a:lnTo>
                  <a:lnTo>
                    <a:pt x="185602" y="441323"/>
                  </a:lnTo>
                  <a:lnTo>
                    <a:pt x="134598" y="494865"/>
                  </a:lnTo>
                  <a:lnTo>
                    <a:pt x="91248" y="550457"/>
                  </a:lnTo>
                  <a:lnTo>
                    <a:pt x="55893" y="607930"/>
                  </a:lnTo>
                  <a:lnTo>
                    <a:pt x="28870" y="667113"/>
                  </a:lnTo>
                  <a:lnTo>
                    <a:pt x="10520" y="727836"/>
                  </a:lnTo>
                  <a:lnTo>
                    <a:pt x="1183" y="789929"/>
                  </a:lnTo>
                  <a:lnTo>
                    <a:pt x="0" y="821436"/>
                  </a:lnTo>
                  <a:lnTo>
                    <a:pt x="1183" y="852942"/>
                  </a:lnTo>
                  <a:lnTo>
                    <a:pt x="10520" y="915035"/>
                  </a:lnTo>
                  <a:lnTo>
                    <a:pt x="28870" y="975758"/>
                  </a:lnTo>
                  <a:lnTo>
                    <a:pt x="55893" y="1034941"/>
                  </a:lnTo>
                  <a:lnTo>
                    <a:pt x="91248" y="1092414"/>
                  </a:lnTo>
                  <a:lnTo>
                    <a:pt x="134598" y="1148006"/>
                  </a:lnTo>
                  <a:lnTo>
                    <a:pt x="185602" y="1201548"/>
                  </a:lnTo>
                  <a:lnTo>
                    <a:pt x="213868" y="1227497"/>
                  </a:lnTo>
                  <a:lnTo>
                    <a:pt x="243920" y="1252870"/>
                  </a:lnTo>
                  <a:lnTo>
                    <a:pt x="275716" y="1277645"/>
                  </a:lnTo>
                  <a:lnTo>
                    <a:pt x="309214" y="1301800"/>
                  </a:lnTo>
                  <a:lnTo>
                    <a:pt x="344370" y="1325316"/>
                  </a:lnTo>
                  <a:lnTo>
                    <a:pt x="381143" y="1348169"/>
                  </a:lnTo>
                  <a:lnTo>
                    <a:pt x="419490" y="1370340"/>
                  </a:lnTo>
                  <a:lnTo>
                    <a:pt x="459369" y="1391807"/>
                  </a:lnTo>
                  <a:lnTo>
                    <a:pt x="500736" y="1412549"/>
                  </a:lnTo>
                  <a:lnTo>
                    <a:pt x="543551" y="1432544"/>
                  </a:lnTo>
                  <a:lnTo>
                    <a:pt x="587770" y="1451770"/>
                  </a:lnTo>
                  <a:lnTo>
                    <a:pt x="633350" y="1470208"/>
                  </a:lnTo>
                  <a:lnTo>
                    <a:pt x="680250" y="1487835"/>
                  </a:lnTo>
                  <a:lnTo>
                    <a:pt x="728427" y="1504630"/>
                  </a:lnTo>
                  <a:lnTo>
                    <a:pt x="777839" y="1520573"/>
                  </a:lnTo>
                  <a:lnTo>
                    <a:pt x="828443" y="1535641"/>
                  </a:lnTo>
                  <a:lnTo>
                    <a:pt x="880196" y="1549813"/>
                  </a:lnTo>
                  <a:lnTo>
                    <a:pt x="933056" y="1563068"/>
                  </a:lnTo>
                  <a:lnTo>
                    <a:pt x="986982" y="1575386"/>
                  </a:lnTo>
                  <a:lnTo>
                    <a:pt x="1041930" y="1586743"/>
                  </a:lnTo>
                  <a:lnTo>
                    <a:pt x="1097857" y="1597121"/>
                  </a:lnTo>
                  <a:lnTo>
                    <a:pt x="1154722" y="1606496"/>
                  </a:lnTo>
                  <a:lnTo>
                    <a:pt x="1212482" y="1614847"/>
                  </a:lnTo>
                  <a:lnTo>
                    <a:pt x="1271095" y="1622155"/>
                  </a:lnTo>
                  <a:lnTo>
                    <a:pt x="1330518" y="1628396"/>
                  </a:lnTo>
                  <a:lnTo>
                    <a:pt x="1390709" y="1633551"/>
                  </a:lnTo>
                  <a:lnTo>
                    <a:pt x="1451624" y="1637597"/>
                  </a:lnTo>
                  <a:lnTo>
                    <a:pt x="1513223" y="1640513"/>
                  </a:lnTo>
                  <a:lnTo>
                    <a:pt x="1575462" y="1642278"/>
                  </a:lnTo>
                  <a:lnTo>
                    <a:pt x="1638300" y="1642872"/>
                  </a:lnTo>
                  <a:lnTo>
                    <a:pt x="1701137" y="1642278"/>
                  </a:lnTo>
                  <a:lnTo>
                    <a:pt x="1763376" y="1640513"/>
                  </a:lnTo>
                  <a:lnTo>
                    <a:pt x="1824975" y="1637597"/>
                  </a:lnTo>
                  <a:lnTo>
                    <a:pt x="1885890" y="1633551"/>
                  </a:lnTo>
                  <a:lnTo>
                    <a:pt x="1946081" y="1628396"/>
                  </a:lnTo>
                  <a:lnTo>
                    <a:pt x="2005504" y="1622155"/>
                  </a:lnTo>
                  <a:lnTo>
                    <a:pt x="2064117" y="1614847"/>
                  </a:lnTo>
                  <a:lnTo>
                    <a:pt x="2121877" y="1606496"/>
                  </a:lnTo>
                  <a:lnTo>
                    <a:pt x="2178742" y="1597121"/>
                  </a:lnTo>
                  <a:lnTo>
                    <a:pt x="2234669" y="1586743"/>
                  </a:lnTo>
                  <a:lnTo>
                    <a:pt x="2289617" y="1575386"/>
                  </a:lnTo>
                  <a:lnTo>
                    <a:pt x="2343543" y="1563068"/>
                  </a:lnTo>
                  <a:lnTo>
                    <a:pt x="2396403" y="1549813"/>
                  </a:lnTo>
                  <a:lnTo>
                    <a:pt x="2448156" y="1535641"/>
                  </a:lnTo>
                  <a:lnTo>
                    <a:pt x="2498760" y="1520573"/>
                  </a:lnTo>
                  <a:lnTo>
                    <a:pt x="2548172" y="1504630"/>
                  </a:lnTo>
                  <a:lnTo>
                    <a:pt x="2596349" y="1487835"/>
                  </a:lnTo>
                  <a:lnTo>
                    <a:pt x="2643249" y="1470208"/>
                  </a:lnTo>
                  <a:lnTo>
                    <a:pt x="2688829" y="1451770"/>
                  </a:lnTo>
                  <a:lnTo>
                    <a:pt x="2733048" y="1432544"/>
                  </a:lnTo>
                  <a:lnTo>
                    <a:pt x="2775863" y="1412549"/>
                  </a:lnTo>
                  <a:lnTo>
                    <a:pt x="2817230" y="1391807"/>
                  </a:lnTo>
                  <a:lnTo>
                    <a:pt x="2857109" y="1370340"/>
                  </a:lnTo>
                  <a:lnTo>
                    <a:pt x="2895456" y="1348169"/>
                  </a:lnTo>
                  <a:lnTo>
                    <a:pt x="2932229" y="1325316"/>
                  </a:lnTo>
                  <a:lnTo>
                    <a:pt x="2967385" y="1301800"/>
                  </a:lnTo>
                  <a:lnTo>
                    <a:pt x="3000883" y="1277645"/>
                  </a:lnTo>
                  <a:lnTo>
                    <a:pt x="3032679" y="1252870"/>
                  </a:lnTo>
                  <a:lnTo>
                    <a:pt x="3062731" y="1227497"/>
                  </a:lnTo>
                  <a:lnTo>
                    <a:pt x="3090997" y="1201548"/>
                  </a:lnTo>
                  <a:lnTo>
                    <a:pt x="3142001" y="1148006"/>
                  </a:lnTo>
                  <a:lnTo>
                    <a:pt x="3185351" y="1092414"/>
                  </a:lnTo>
                  <a:lnTo>
                    <a:pt x="3220706" y="1034941"/>
                  </a:lnTo>
                  <a:lnTo>
                    <a:pt x="3247729" y="975758"/>
                  </a:lnTo>
                  <a:lnTo>
                    <a:pt x="3266079" y="915035"/>
                  </a:lnTo>
                  <a:lnTo>
                    <a:pt x="3275416" y="852942"/>
                  </a:lnTo>
                  <a:lnTo>
                    <a:pt x="3276600" y="821436"/>
                  </a:lnTo>
                  <a:lnTo>
                    <a:pt x="3275416" y="789929"/>
                  </a:lnTo>
                  <a:lnTo>
                    <a:pt x="3266079" y="727836"/>
                  </a:lnTo>
                  <a:lnTo>
                    <a:pt x="3247729" y="667113"/>
                  </a:lnTo>
                  <a:lnTo>
                    <a:pt x="3220706" y="607930"/>
                  </a:lnTo>
                  <a:lnTo>
                    <a:pt x="3185351" y="550457"/>
                  </a:lnTo>
                  <a:lnTo>
                    <a:pt x="3142001" y="494865"/>
                  </a:lnTo>
                  <a:lnTo>
                    <a:pt x="3090997" y="441323"/>
                  </a:lnTo>
                  <a:lnTo>
                    <a:pt x="3062731" y="415374"/>
                  </a:lnTo>
                  <a:lnTo>
                    <a:pt x="3032679" y="390001"/>
                  </a:lnTo>
                  <a:lnTo>
                    <a:pt x="3000883" y="365226"/>
                  </a:lnTo>
                  <a:lnTo>
                    <a:pt x="2967385" y="341071"/>
                  </a:lnTo>
                  <a:lnTo>
                    <a:pt x="2932229" y="317555"/>
                  </a:lnTo>
                  <a:lnTo>
                    <a:pt x="2895456" y="294702"/>
                  </a:lnTo>
                  <a:lnTo>
                    <a:pt x="2857109" y="272531"/>
                  </a:lnTo>
                  <a:lnTo>
                    <a:pt x="2817230" y="251064"/>
                  </a:lnTo>
                  <a:lnTo>
                    <a:pt x="2775863" y="230322"/>
                  </a:lnTo>
                  <a:lnTo>
                    <a:pt x="2733048" y="210327"/>
                  </a:lnTo>
                  <a:lnTo>
                    <a:pt x="2688829" y="191101"/>
                  </a:lnTo>
                  <a:lnTo>
                    <a:pt x="2643249" y="172663"/>
                  </a:lnTo>
                  <a:lnTo>
                    <a:pt x="2596349" y="155036"/>
                  </a:lnTo>
                  <a:lnTo>
                    <a:pt x="2548172" y="138241"/>
                  </a:lnTo>
                  <a:lnTo>
                    <a:pt x="2498760" y="122298"/>
                  </a:lnTo>
                  <a:lnTo>
                    <a:pt x="2448156" y="107230"/>
                  </a:lnTo>
                  <a:lnTo>
                    <a:pt x="2396403" y="93058"/>
                  </a:lnTo>
                  <a:lnTo>
                    <a:pt x="2343543" y="79803"/>
                  </a:lnTo>
                  <a:lnTo>
                    <a:pt x="2289617" y="67485"/>
                  </a:lnTo>
                  <a:lnTo>
                    <a:pt x="2234669" y="56128"/>
                  </a:lnTo>
                  <a:lnTo>
                    <a:pt x="2178742" y="45750"/>
                  </a:lnTo>
                  <a:lnTo>
                    <a:pt x="2121877" y="36375"/>
                  </a:lnTo>
                  <a:lnTo>
                    <a:pt x="2064117" y="28024"/>
                  </a:lnTo>
                  <a:lnTo>
                    <a:pt x="2005504" y="20716"/>
                  </a:lnTo>
                  <a:lnTo>
                    <a:pt x="1946081" y="14475"/>
                  </a:lnTo>
                  <a:lnTo>
                    <a:pt x="1885890" y="9320"/>
                  </a:lnTo>
                  <a:lnTo>
                    <a:pt x="1824975" y="5274"/>
                  </a:lnTo>
                  <a:lnTo>
                    <a:pt x="1763376" y="2358"/>
                  </a:lnTo>
                  <a:lnTo>
                    <a:pt x="1701137" y="593"/>
                  </a:lnTo>
                  <a:lnTo>
                    <a:pt x="1638300" y="0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object 45"/>
            <p:cNvSpPr/>
            <p:nvPr/>
          </p:nvSpPr>
          <p:spPr>
            <a:xfrm>
              <a:off x="3764279" y="1322831"/>
              <a:ext cx="3276600" cy="1643380"/>
            </a:xfrm>
            <a:custGeom>
              <a:avLst/>
              <a:gdLst/>
              <a:ahLst/>
              <a:cxnLst/>
              <a:rect l="l" t="t" r="r" b="b"/>
              <a:pathLst>
                <a:path w="3276600" h="1643380">
                  <a:moveTo>
                    <a:pt x="0" y="821436"/>
                  </a:moveTo>
                  <a:lnTo>
                    <a:pt x="4704" y="758722"/>
                  </a:lnTo>
                  <a:lnTo>
                    <a:pt x="18590" y="697293"/>
                  </a:lnTo>
                  <a:lnTo>
                    <a:pt x="41318" y="637319"/>
                  </a:lnTo>
                  <a:lnTo>
                    <a:pt x="72550" y="578969"/>
                  </a:lnTo>
                  <a:lnTo>
                    <a:pt x="111945" y="522415"/>
                  </a:lnTo>
                  <a:lnTo>
                    <a:pt x="159164" y="467827"/>
                  </a:lnTo>
                  <a:lnTo>
                    <a:pt x="213868" y="415374"/>
                  </a:lnTo>
                  <a:lnTo>
                    <a:pt x="243920" y="390001"/>
                  </a:lnTo>
                  <a:lnTo>
                    <a:pt x="275716" y="365226"/>
                  </a:lnTo>
                  <a:lnTo>
                    <a:pt x="309214" y="341071"/>
                  </a:lnTo>
                  <a:lnTo>
                    <a:pt x="344370" y="317555"/>
                  </a:lnTo>
                  <a:lnTo>
                    <a:pt x="381143" y="294702"/>
                  </a:lnTo>
                  <a:lnTo>
                    <a:pt x="419490" y="272531"/>
                  </a:lnTo>
                  <a:lnTo>
                    <a:pt x="459369" y="251064"/>
                  </a:lnTo>
                  <a:lnTo>
                    <a:pt x="500736" y="230322"/>
                  </a:lnTo>
                  <a:lnTo>
                    <a:pt x="543551" y="210327"/>
                  </a:lnTo>
                  <a:lnTo>
                    <a:pt x="587770" y="191101"/>
                  </a:lnTo>
                  <a:lnTo>
                    <a:pt x="633350" y="172663"/>
                  </a:lnTo>
                  <a:lnTo>
                    <a:pt x="680250" y="155036"/>
                  </a:lnTo>
                  <a:lnTo>
                    <a:pt x="728427" y="138241"/>
                  </a:lnTo>
                  <a:lnTo>
                    <a:pt x="777839" y="122298"/>
                  </a:lnTo>
                  <a:lnTo>
                    <a:pt x="828443" y="107230"/>
                  </a:lnTo>
                  <a:lnTo>
                    <a:pt x="880196" y="93058"/>
                  </a:lnTo>
                  <a:lnTo>
                    <a:pt x="933056" y="79803"/>
                  </a:lnTo>
                  <a:lnTo>
                    <a:pt x="986982" y="67485"/>
                  </a:lnTo>
                  <a:lnTo>
                    <a:pt x="1041930" y="56128"/>
                  </a:lnTo>
                  <a:lnTo>
                    <a:pt x="1097857" y="45750"/>
                  </a:lnTo>
                  <a:lnTo>
                    <a:pt x="1154722" y="36375"/>
                  </a:lnTo>
                  <a:lnTo>
                    <a:pt x="1212482" y="28024"/>
                  </a:lnTo>
                  <a:lnTo>
                    <a:pt x="1271095" y="20716"/>
                  </a:lnTo>
                  <a:lnTo>
                    <a:pt x="1330518" y="14475"/>
                  </a:lnTo>
                  <a:lnTo>
                    <a:pt x="1390709" y="9320"/>
                  </a:lnTo>
                  <a:lnTo>
                    <a:pt x="1451624" y="5274"/>
                  </a:lnTo>
                  <a:lnTo>
                    <a:pt x="1513223" y="2358"/>
                  </a:lnTo>
                  <a:lnTo>
                    <a:pt x="1575462" y="593"/>
                  </a:lnTo>
                  <a:lnTo>
                    <a:pt x="1638300" y="0"/>
                  </a:lnTo>
                  <a:lnTo>
                    <a:pt x="1701137" y="593"/>
                  </a:lnTo>
                  <a:lnTo>
                    <a:pt x="1763376" y="2358"/>
                  </a:lnTo>
                  <a:lnTo>
                    <a:pt x="1824975" y="5274"/>
                  </a:lnTo>
                  <a:lnTo>
                    <a:pt x="1885890" y="9320"/>
                  </a:lnTo>
                  <a:lnTo>
                    <a:pt x="1946081" y="14475"/>
                  </a:lnTo>
                  <a:lnTo>
                    <a:pt x="2005504" y="20716"/>
                  </a:lnTo>
                  <a:lnTo>
                    <a:pt x="2064117" y="28024"/>
                  </a:lnTo>
                  <a:lnTo>
                    <a:pt x="2121877" y="36375"/>
                  </a:lnTo>
                  <a:lnTo>
                    <a:pt x="2178742" y="45750"/>
                  </a:lnTo>
                  <a:lnTo>
                    <a:pt x="2234669" y="56128"/>
                  </a:lnTo>
                  <a:lnTo>
                    <a:pt x="2289617" y="67485"/>
                  </a:lnTo>
                  <a:lnTo>
                    <a:pt x="2343543" y="79803"/>
                  </a:lnTo>
                  <a:lnTo>
                    <a:pt x="2396403" y="93058"/>
                  </a:lnTo>
                  <a:lnTo>
                    <a:pt x="2448156" y="107230"/>
                  </a:lnTo>
                  <a:lnTo>
                    <a:pt x="2498760" y="122298"/>
                  </a:lnTo>
                  <a:lnTo>
                    <a:pt x="2548172" y="138241"/>
                  </a:lnTo>
                  <a:lnTo>
                    <a:pt x="2596349" y="155036"/>
                  </a:lnTo>
                  <a:lnTo>
                    <a:pt x="2643249" y="172663"/>
                  </a:lnTo>
                  <a:lnTo>
                    <a:pt x="2688829" y="191101"/>
                  </a:lnTo>
                  <a:lnTo>
                    <a:pt x="2733048" y="210327"/>
                  </a:lnTo>
                  <a:lnTo>
                    <a:pt x="2775863" y="230322"/>
                  </a:lnTo>
                  <a:lnTo>
                    <a:pt x="2817230" y="251064"/>
                  </a:lnTo>
                  <a:lnTo>
                    <a:pt x="2857109" y="272531"/>
                  </a:lnTo>
                  <a:lnTo>
                    <a:pt x="2895456" y="294702"/>
                  </a:lnTo>
                  <a:lnTo>
                    <a:pt x="2932229" y="317555"/>
                  </a:lnTo>
                  <a:lnTo>
                    <a:pt x="2967385" y="341071"/>
                  </a:lnTo>
                  <a:lnTo>
                    <a:pt x="3000883" y="365226"/>
                  </a:lnTo>
                  <a:lnTo>
                    <a:pt x="3032679" y="390001"/>
                  </a:lnTo>
                  <a:lnTo>
                    <a:pt x="3062731" y="415374"/>
                  </a:lnTo>
                  <a:lnTo>
                    <a:pt x="3090997" y="441323"/>
                  </a:lnTo>
                  <a:lnTo>
                    <a:pt x="3142001" y="494865"/>
                  </a:lnTo>
                  <a:lnTo>
                    <a:pt x="3185351" y="550457"/>
                  </a:lnTo>
                  <a:lnTo>
                    <a:pt x="3220706" y="607930"/>
                  </a:lnTo>
                  <a:lnTo>
                    <a:pt x="3247729" y="667113"/>
                  </a:lnTo>
                  <a:lnTo>
                    <a:pt x="3266079" y="727836"/>
                  </a:lnTo>
                  <a:lnTo>
                    <a:pt x="3275416" y="789929"/>
                  </a:lnTo>
                  <a:lnTo>
                    <a:pt x="3276600" y="821436"/>
                  </a:lnTo>
                  <a:lnTo>
                    <a:pt x="3275416" y="852942"/>
                  </a:lnTo>
                  <a:lnTo>
                    <a:pt x="3266079" y="915035"/>
                  </a:lnTo>
                  <a:lnTo>
                    <a:pt x="3247729" y="975758"/>
                  </a:lnTo>
                  <a:lnTo>
                    <a:pt x="3220706" y="1034941"/>
                  </a:lnTo>
                  <a:lnTo>
                    <a:pt x="3185351" y="1092414"/>
                  </a:lnTo>
                  <a:lnTo>
                    <a:pt x="3142001" y="1148006"/>
                  </a:lnTo>
                  <a:lnTo>
                    <a:pt x="3090997" y="1201548"/>
                  </a:lnTo>
                  <a:lnTo>
                    <a:pt x="3062731" y="1227497"/>
                  </a:lnTo>
                  <a:lnTo>
                    <a:pt x="3032679" y="1252870"/>
                  </a:lnTo>
                  <a:lnTo>
                    <a:pt x="3000883" y="1277645"/>
                  </a:lnTo>
                  <a:lnTo>
                    <a:pt x="2967385" y="1301800"/>
                  </a:lnTo>
                  <a:lnTo>
                    <a:pt x="2932229" y="1325316"/>
                  </a:lnTo>
                  <a:lnTo>
                    <a:pt x="2895456" y="1348169"/>
                  </a:lnTo>
                  <a:lnTo>
                    <a:pt x="2857109" y="1370340"/>
                  </a:lnTo>
                  <a:lnTo>
                    <a:pt x="2817230" y="1391807"/>
                  </a:lnTo>
                  <a:lnTo>
                    <a:pt x="2775863" y="1412549"/>
                  </a:lnTo>
                  <a:lnTo>
                    <a:pt x="2733048" y="1432544"/>
                  </a:lnTo>
                  <a:lnTo>
                    <a:pt x="2688829" y="1451770"/>
                  </a:lnTo>
                  <a:lnTo>
                    <a:pt x="2643249" y="1470208"/>
                  </a:lnTo>
                  <a:lnTo>
                    <a:pt x="2596349" y="1487835"/>
                  </a:lnTo>
                  <a:lnTo>
                    <a:pt x="2548172" y="1504630"/>
                  </a:lnTo>
                  <a:lnTo>
                    <a:pt x="2498760" y="1520573"/>
                  </a:lnTo>
                  <a:lnTo>
                    <a:pt x="2448156" y="1535641"/>
                  </a:lnTo>
                  <a:lnTo>
                    <a:pt x="2396403" y="1549813"/>
                  </a:lnTo>
                  <a:lnTo>
                    <a:pt x="2343543" y="1563068"/>
                  </a:lnTo>
                  <a:lnTo>
                    <a:pt x="2289617" y="1575386"/>
                  </a:lnTo>
                  <a:lnTo>
                    <a:pt x="2234669" y="1586743"/>
                  </a:lnTo>
                  <a:lnTo>
                    <a:pt x="2178742" y="1597121"/>
                  </a:lnTo>
                  <a:lnTo>
                    <a:pt x="2121877" y="1606496"/>
                  </a:lnTo>
                  <a:lnTo>
                    <a:pt x="2064117" y="1614847"/>
                  </a:lnTo>
                  <a:lnTo>
                    <a:pt x="2005504" y="1622155"/>
                  </a:lnTo>
                  <a:lnTo>
                    <a:pt x="1946081" y="1628396"/>
                  </a:lnTo>
                  <a:lnTo>
                    <a:pt x="1885890" y="1633551"/>
                  </a:lnTo>
                  <a:lnTo>
                    <a:pt x="1824975" y="1637597"/>
                  </a:lnTo>
                  <a:lnTo>
                    <a:pt x="1763376" y="1640513"/>
                  </a:lnTo>
                  <a:lnTo>
                    <a:pt x="1701137" y="1642278"/>
                  </a:lnTo>
                  <a:lnTo>
                    <a:pt x="1638300" y="1642872"/>
                  </a:lnTo>
                  <a:lnTo>
                    <a:pt x="1575462" y="1642278"/>
                  </a:lnTo>
                  <a:lnTo>
                    <a:pt x="1513223" y="1640513"/>
                  </a:lnTo>
                  <a:lnTo>
                    <a:pt x="1451624" y="1637597"/>
                  </a:lnTo>
                  <a:lnTo>
                    <a:pt x="1390709" y="1633551"/>
                  </a:lnTo>
                  <a:lnTo>
                    <a:pt x="1330518" y="1628396"/>
                  </a:lnTo>
                  <a:lnTo>
                    <a:pt x="1271095" y="1622155"/>
                  </a:lnTo>
                  <a:lnTo>
                    <a:pt x="1212482" y="1614847"/>
                  </a:lnTo>
                  <a:lnTo>
                    <a:pt x="1154722" y="1606496"/>
                  </a:lnTo>
                  <a:lnTo>
                    <a:pt x="1097857" y="1597121"/>
                  </a:lnTo>
                  <a:lnTo>
                    <a:pt x="1041930" y="1586743"/>
                  </a:lnTo>
                  <a:lnTo>
                    <a:pt x="986982" y="1575386"/>
                  </a:lnTo>
                  <a:lnTo>
                    <a:pt x="933056" y="1563068"/>
                  </a:lnTo>
                  <a:lnTo>
                    <a:pt x="880196" y="1549813"/>
                  </a:lnTo>
                  <a:lnTo>
                    <a:pt x="828443" y="1535641"/>
                  </a:lnTo>
                  <a:lnTo>
                    <a:pt x="777839" y="1520573"/>
                  </a:lnTo>
                  <a:lnTo>
                    <a:pt x="728427" y="1504630"/>
                  </a:lnTo>
                  <a:lnTo>
                    <a:pt x="680250" y="1487835"/>
                  </a:lnTo>
                  <a:lnTo>
                    <a:pt x="633350" y="1470208"/>
                  </a:lnTo>
                  <a:lnTo>
                    <a:pt x="587770" y="1451770"/>
                  </a:lnTo>
                  <a:lnTo>
                    <a:pt x="543551" y="1432544"/>
                  </a:lnTo>
                  <a:lnTo>
                    <a:pt x="500736" y="1412549"/>
                  </a:lnTo>
                  <a:lnTo>
                    <a:pt x="459369" y="1391807"/>
                  </a:lnTo>
                  <a:lnTo>
                    <a:pt x="419490" y="1370340"/>
                  </a:lnTo>
                  <a:lnTo>
                    <a:pt x="381143" y="1348169"/>
                  </a:lnTo>
                  <a:lnTo>
                    <a:pt x="344370" y="1325316"/>
                  </a:lnTo>
                  <a:lnTo>
                    <a:pt x="309214" y="1301800"/>
                  </a:lnTo>
                  <a:lnTo>
                    <a:pt x="275716" y="1277645"/>
                  </a:lnTo>
                  <a:lnTo>
                    <a:pt x="243920" y="1252870"/>
                  </a:lnTo>
                  <a:lnTo>
                    <a:pt x="213868" y="1227497"/>
                  </a:lnTo>
                  <a:lnTo>
                    <a:pt x="185602" y="1201548"/>
                  </a:lnTo>
                  <a:lnTo>
                    <a:pt x="134598" y="1148006"/>
                  </a:lnTo>
                  <a:lnTo>
                    <a:pt x="91248" y="1092414"/>
                  </a:lnTo>
                  <a:lnTo>
                    <a:pt x="55893" y="1034941"/>
                  </a:lnTo>
                  <a:lnTo>
                    <a:pt x="28870" y="975758"/>
                  </a:lnTo>
                  <a:lnTo>
                    <a:pt x="10520" y="915035"/>
                  </a:lnTo>
                  <a:lnTo>
                    <a:pt x="1183" y="852942"/>
                  </a:lnTo>
                  <a:lnTo>
                    <a:pt x="0" y="821436"/>
                  </a:lnTo>
                  <a:close/>
                </a:path>
              </a:pathLst>
            </a:custGeom>
            <a:ln w="24384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6" name="object 46"/>
          <p:cNvSpPr txBox="1">
            <a:spLocks noGrp="1"/>
          </p:cNvSpPr>
          <p:nvPr>
            <p:ph type="title"/>
          </p:nvPr>
        </p:nvSpPr>
        <p:spPr>
          <a:xfrm>
            <a:off x="4590415" y="1869693"/>
            <a:ext cx="1591945" cy="4533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800" spc="-15" dirty="0">
                <a:solidFill>
                  <a:srgbClr val="FFFFFF"/>
                </a:solidFill>
              </a:rPr>
              <a:t>ADJETIVOS</a:t>
            </a:r>
            <a:endParaRPr sz="2800"/>
          </a:p>
        </p:txBody>
      </p:sp>
      <p:sp>
        <p:nvSpPr>
          <p:cNvPr id="47" name="object 47"/>
          <p:cNvSpPr/>
          <p:nvPr/>
        </p:nvSpPr>
        <p:spPr>
          <a:xfrm>
            <a:off x="3823715" y="3732148"/>
            <a:ext cx="1358900" cy="1060450"/>
          </a:xfrm>
          <a:custGeom>
            <a:avLst/>
            <a:gdLst/>
            <a:ahLst/>
            <a:cxnLst/>
            <a:rect l="l" t="t" r="r" b="b"/>
            <a:pathLst>
              <a:path w="1358900" h="1060450">
                <a:moveTo>
                  <a:pt x="76409" y="32110"/>
                </a:moveTo>
                <a:lnTo>
                  <a:pt x="75694" y="44703"/>
                </a:lnTo>
                <a:lnTo>
                  <a:pt x="94234" y="46354"/>
                </a:lnTo>
                <a:lnTo>
                  <a:pt x="125475" y="51307"/>
                </a:lnTo>
                <a:lnTo>
                  <a:pt x="187071" y="65024"/>
                </a:lnTo>
                <a:lnTo>
                  <a:pt x="247269" y="83438"/>
                </a:lnTo>
                <a:lnTo>
                  <a:pt x="305435" y="106425"/>
                </a:lnTo>
                <a:lnTo>
                  <a:pt x="361188" y="133350"/>
                </a:lnTo>
                <a:lnTo>
                  <a:pt x="413893" y="163956"/>
                </a:lnTo>
                <a:lnTo>
                  <a:pt x="463042" y="198120"/>
                </a:lnTo>
                <a:lnTo>
                  <a:pt x="508381" y="234950"/>
                </a:lnTo>
                <a:lnTo>
                  <a:pt x="549275" y="274447"/>
                </a:lnTo>
                <a:lnTo>
                  <a:pt x="585088" y="316229"/>
                </a:lnTo>
                <a:lnTo>
                  <a:pt x="615442" y="359663"/>
                </a:lnTo>
                <a:lnTo>
                  <a:pt x="639826" y="404495"/>
                </a:lnTo>
                <a:lnTo>
                  <a:pt x="657987" y="450341"/>
                </a:lnTo>
                <a:lnTo>
                  <a:pt x="669163" y="496824"/>
                </a:lnTo>
                <a:lnTo>
                  <a:pt x="672973" y="544067"/>
                </a:lnTo>
                <a:lnTo>
                  <a:pt x="673988" y="568451"/>
                </a:lnTo>
                <a:lnTo>
                  <a:pt x="681863" y="617092"/>
                </a:lnTo>
                <a:lnTo>
                  <a:pt x="696976" y="664972"/>
                </a:lnTo>
                <a:lnTo>
                  <a:pt x="718947" y="711708"/>
                </a:lnTo>
                <a:lnTo>
                  <a:pt x="747268" y="757174"/>
                </a:lnTo>
                <a:lnTo>
                  <a:pt x="781176" y="800735"/>
                </a:lnTo>
                <a:lnTo>
                  <a:pt x="820293" y="842263"/>
                </a:lnTo>
                <a:lnTo>
                  <a:pt x="864235" y="881252"/>
                </a:lnTo>
                <a:lnTo>
                  <a:pt x="912495" y="917448"/>
                </a:lnTo>
                <a:lnTo>
                  <a:pt x="964438" y="950340"/>
                </a:lnTo>
                <a:lnTo>
                  <a:pt x="1019429" y="979677"/>
                </a:lnTo>
                <a:lnTo>
                  <a:pt x="1077341" y="1005077"/>
                </a:lnTo>
                <a:lnTo>
                  <a:pt x="1137539" y="1026160"/>
                </a:lnTo>
                <a:lnTo>
                  <a:pt x="1199388" y="1042542"/>
                </a:lnTo>
                <a:lnTo>
                  <a:pt x="1262634" y="1053846"/>
                </a:lnTo>
                <a:lnTo>
                  <a:pt x="1326642" y="1059561"/>
                </a:lnTo>
                <a:lnTo>
                  <a:pt x="1358392" y="1060323"/>
                </a:lnTo>
                <a:lnTo>
                  <a:pt x="1358646" y="1047623"/>
                </a:lnTo>
                <a:lnTo>
                  <a:pt x="1326896" y="1046861"/>
                </a:lnTo>
                <a:lnTo>
                  <a:pt x="1295400" y="1044701"/>
                </a:lnTo>
                <a:lnTo>
                  <a:pt x="1232916" y="1036320"/>
                </a:lnTo>
                <a:lnTo>
                  <a:pt x="1171321" y="1022603"/>
                </a:lnTo>
                <a:lnTo>
                  <a:pt x="1111123" y="1004188"/>
                </a:lnTo>
                <a:lnTo>
                  <a:pt x="1052957" y="981201"/>
                </a:lnTo>
                <a:lnTo>
                  <a:pt x="997331" y="954151"/>
                </a:lnTo>
                <a:lnTo>
                  <a:pt x="944626" y="923416"/>
                </a:lnTo>
                <a:lnTo>
                  <a:pt x="895350" y="889380"/>
                </a:lnTo>
                <a:lnTo>
                  <a:pt x="850011" y="852424"/>
                </a:lnTo>
                <a:lnTo>
                  <a:pt x="809244" y="812926"/>
                </a:lnTo>
                <a:lnTo>
                  <a:pt x="773430" y="771143"/>
                </a:lnTo>
                <a:lnTo>
                  <a:pt x="742950" y="727710"/>
                </a:lnTo>
                <a:lnTo>
                  <a:pt x="718566" y="682751"/>
                </a:lnTo>
                <a:lnTo>
                  <a:pt x="700532" y="636904"/>
                </a:lnTo>
                <a:lnTo>
                  <a:pt x="689483" y="590296"/>
                </a:lnTo>
                <a:lnTo>
                  <a:pt x="685673" y="543560"/>
                </a:lnTo>
                <a:lnTo>
                  <a:pt x="684657" y="519684"/>
                </a:lnTo>
                <a:lnTo>
                  <a:pt x="676910" y="471042"/>
                </a:lnTo>
                <a:lnTo>
                  <a:pt x="661670" y="423037"/>
                </a:lnTo>
                <a:lnTo>
                  <a:pt x="639699" y="376300"/>
                </a:lnTo>
                <a:lnTo>
                  <a:pt x="611505" y="330708"/>
                </a:lnTo>
                <a:lnTo>
                  <a:pt x="577596" y="287147"/>
                </a:lnTo>
                <a:lnTo>
                  <a:pt x="538353" y="245617"/>
                </a:lnTo>
                <a:lnTo>
                  <a:pt x="494538" y="206501"/>
                </a:lnTo>
                <a:lnTo>
                  <a:pt x="446405" y="170306"/>
                </a:lnTo>
                <a:lnTo>
                  <a:pt x="394462" y="137413"/>
                </a:lnTo>
                <a:lnTo>
                  <a:pt x="339344" y="108076"/>
                </a:lnTo>
                <a:lnTo>
                  <a:pt x="281432" y="82676"/>
                </a:lnTo>
                <a:lnTo>
                  <a:pt x="221361" y="61595"/>
                </a:lnTo>
                <a:lnTo>
                  <a:pt x="159385" y="45211"/>
                </a:lnTo>
                <a:lnTo>
                  <a:pt x="96266" y="33908"/>
                </a:lnTo>
                <a:lnTo>
                  <a:pt x="76409" y="32110"/>
                </a:lnTo>
                <a:close/>
              </a:path>
              <a:path w="1358900" h="1060450">
                <a:moveTo>
                  <a:pt x="78232" y="0"/>
                </a:moveTo>
                <a:lnTo>
                  <a:pt x="0" y="33654"/>
                </a:lnTo>
                <a:lnTo>
                  <a:pt x="73913" y="76073"/>
                </a:lnTo>
                <a:lnTo>
                  <a:pt x="75694" y="44703"/>
                </a:lnTo>
                <a:lnTo>
                  <a:pt x="62864" y="43560"/>
                </a:lnTo>
                <a:lnTo>
                  <a:pt x="64008" y="30987"/>
                </a:lnTo>
                <a:lnTo>
                  <a:pt x="76473" y="30987"/>
                </a:lnTo>
                <a:lnTo>
                  <a:pt x="78232" y="0"/>
                </a:lnTo>
                <a:close/>
              </a:path>
              <a:path w="1358900" h="1060450">
                <a:moveTo>
                  <a:pt x="64008" y="30987"/>
                </a:moveTo>
                <a:lnTo>
                  <a:pt x="62864" y="43560"/>
                </a:lnTo>
                <a:lnTo>
                  <a:pt x="75694" y="44703"/>
                </a:lnTo>
                <a:lnTo>
                  <a:pt x="76409" y="32110"/>
                </a:lnTo>
                <a:lnTo>
                  <a:pt x="64008" y="30987"/>
                </a:lnTo>
                <a:close/>
              </a:path>
              <a:path w="1358900" h="1060450">
                <a:moveTo>
                  <a:pt x="76473" y="30987"/>
                </a:moveTo>
                <a:lnTo>
                  <a:pt x="64008" y="30987"/>
                </a:lnTo>
                <a:lnTo>
                  <a:pt x="76409" y="32110"/>
                </a:lnTo>
                <a:lnTo>
                  <a:pt x="76473" y="30987"/>
                </a:lnTo>
                <a:close/>
              </a:path>
            </a:pathLst>
          </a:custGeom>
          <a:solidFill>
            <a:srgbClr val="BD4A47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67877" y="3091375"/>
            <a:ext cx="15773973" cy="6354845"/>
          </a:xfrm>
          <a:prstGeom prst="rect">
            <a:avLst/>
          </a:prstGeom>
        </p:spPr>
      </p:pic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28519" y="3373034"/>
            <a:ext cx="16349633" cy="6293889"/>
          </a:xfrm>
          <a:prstGeom prst="rect">
            <a:avLst/>
          </a:prstGeom>
        </p:spPr>
      </p:pic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362200" y="2206751"/>
            <a:ext cx="10816632" cy="518159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959096" y="3127248"/>
            <a:ext cx="5453899" cy="6364224"/>
          </a:xfrm>
          <a:prstGeom prst="rect">
            <a:avLst/>
          </a:prstGeom>
        </p:spPr>
      </p:pic>
      <p:grpSp>
        <p:nvGrpSpPr>
          <p:cNvPr id="4" name="object 4"/>
          <p:cNvGrpSpPr/>
          <p:nvPr/>
        </p:nvGrpSpPr>
        <p:grpSpPr>
          <a:xfrm>
            <a:off x="13274039" y="9144"/>
            <a:ext cx="5013960" cy="10278110"/>
            <a:chOff x="13274039" y="9144"/>
            <a:chExt cx="5013960" cy="10278110"/>
          </a:xfrm>
        </p:grpSpPr>
        <p:sp>
          <p:nvSpPr>
            <p:cNvPr id="5" name="object 5"/>
            <p:cNvSpPr/>
            <p:nvPr/>
          </p:nvSpPr>
          <p:spPr>
            <a:xfrm>
              <a:off x="13274039" y="9144"/>
              <a:ext cx="5013960" cy="2807335"/>
            </a:xfrm>
            <a:custGeom>
              <a:avLst/>
              <a:gdLst/>
              <a:ahLst/>
              <a:cxnLst/>
              <a:rect l="l" t="t" r="r" b="b"/>
              <a:pathLst>
                <a:path w="5013959" h="2807335">
                  <a:moveTo>
                    <a:pt x="5013959" y="0"/>
                  </a:moveTo>
                  <a:lnTo>
                    <a:pt x="0" y="0"/>
                  </a:lnTo>
                  <a:lnTo>
                    <a:pt x="0" y="2807207"/>
                  </a:lnTo>
                  <a:lnTo>
                    <a:pt x="5013959" y="2807207"/>
                  </a:lnTo>
                  <a:lnTo>
                    <a:pt x="5013959" y="0"/>
                  </a:lnTo>
                  <a:close/>
                </a:path>
              </a:pathLst>
            </a:custGeom>
            <a:solidFill>
              <a:srgbClr val="D217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7138903" y="2243327"/>
              <a:ext cx="121920" cy="8044180"/>
            </a:xfrm>
            <a:custGeom>
              <a:avLst/>
              <a:gdLst/>
              <a:ahLst/>
              <a:cxnLst/>
              <a:rect l="l" t="t" r="r" b="b"/>
              <a:pathLst>
                <a:path w="121919" h="8044180">
                  <a:moveTo>
                    <a:pt x="121919" y="0"/>
                  </a:moveTo>
                  <a:lnTo>
                    <a:pt x="0" y="0"/>
                  </a:lnTo>
                  <a:lnTo>
                    <a:pt x="0" y="8043668"/>
                  </a:lnTo>
                  <a:lnTo>
                    <a:pt x="121919" y="8043668"/>
                  </a:lnTo>
                  <a:lnTo>
                    <a:pt x="121919" y="0"/>
                  </a:lnTo>
                  <a:close/>
                </a:path>
              </a:pathLst>
            </a:custGeom>
            <a:solidFill>
              <a:srgbClr val="1D1F1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7" name="object 7"/>
          <p:cNvGrpSpPr/>
          <p:nvPr/>
        </p:nvGrpSpPr>
        <p:grpSpPr>
          <a:xfrm>
            <a:off x="0" y="0"/>
            <a:ext cx="10896600" cy="1762125"/>
            <a:chOff x="0" y="0"/>
            <a:chExt cx="10896600" cy="1762125"/>
          </a:xfrm>
        </p:grpSpPr>
        <p:sp>
          <p:nvSpPr>
            <p:cNvPr id="8" name="object 8"/>
            <p:cNvSpPr/>
            <p:nvPr/>
          </p:nvSpPr>
          <p:spPr>
            <a:xfrm>
              <a:off x="0" y="0"/>
              <a:ext cx="1283335" cy="1762125"/>
            </a:xfrm>
            <a:custGeom>
              <a:avLst/>
              <a:gdLst/>
              <a:ahLst/>
              <a:cxnLst/>
              <a:rect l="l" t="t" r="r" b="b"/>
              <a:pathLst>
                <a:path w="1283335" h="1762125">
                  <a:moveTo>
                    <a:pt x="0" y="1761744"/>
                  </a:moveTo>
                  <a:lnTo>
                    <a:pt x="1283208" y="1761744"/>
                  </a:lnTo>
                  <a:lnTo>
                    <a:pt x="1283208" y="0"/>
                  </a:lnTo>
                  <a:lnTo>
                    <a:pt x="0" y="0"/>
                  </a:lnTo>
                  <a:lnTo>
                    <a:pt x="0" y="1761744"/>
                  </a:lnTo>
                  <a:close/>
                </a:path>
              </a:pathLst>
            </a:custGeom>
            <a:solidFill>
              <a:srgbClr val="D217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27432" y="1030224"/>
              <a:ext cx="10869295" cy="125095"/>
            </a:xfrm>
            <a:custGeom>
              <a:avLst/>
              <a:gdLst/>
              <a:ahLst/>
              <a:cxnLst/>
              <a:rect l="l" t="t" r="r" b="b"/>
              <a:pathLst>
                <a:path w="10869295" h="125094">
                  <a:moveTo>
                    <a:pt x="10869168" y="0"/>
                  </a:moveTo>
                  <a:lnTo>
                    <a:pt x="0" y="0"/>
                  </a:lnTo>
                  <a:lnTo>
                    <a:pt x="0" y="124968"/>
                  </a:lnTo>
                  <a:lnTo>
                    <a:pt x="10869168" y="124968"/>
                  </a:lnTo>
                  <a:lnTo>
                    <a:pt x="10869168" y="0"/>
                  </a:lnTo>
                  <a:close/>
                </a:path>
              </a:pathLst>
            </a:custGeom>
            <a:solidFill>
              <a:srgbClr val="69131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10" name="object 10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4660880" y="0"/>
            <a:ext cx="2484119" cy="2484120"/>
          </a:xfrm>
          <a:prstGeom prst="rect">
            <a:avLst/>
          </a:prstGeom>
        </p:spPr>
      </p:pic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642616" y="3813047"/>
            <a:ext cx="12563855" cy="3617976"/>
          </a:xfrm>
          <a:prstGeom prst="rect">
            <a:avLst/>
          </a:prstGeom>
        </p:spPr>
      </p:pic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194304" y="2005583"/>
            <a:ext cx="9723120" cy="6714865"/>
          </a:xfrm>
          <a:prstGeom prst="rect">
            <a:avLst/>
          </a:prstGeom>
        </p:spPr>
      </p:pic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804160" y="3767328"/>
            <a:ext cx="12664440" cy="3268795"/>
          </a:xfrm>
          <a:prstGeom prst="rect">
            <a:avLst/>
          </a:prstGeom>
        </p:spPr>
      </p:pic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115055" y="2243327"/>
            <a:ext cx="8772144" cy="6458712"/>
          </a:xfrm>
          <a:prstGeom prst="rect">
            <a:avLst/>
          </a:prstGeom>
        </p:spPr>
      </p:pic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52855" y="3547871"/>
            <a:ext cx="11880969" cy="2807207"/>
          </a:xfrm>
          <a:prstGeom prst="rect">
            <a:avLst/>
          </a:prstGeom>
        </p:spPr>
      </p:pic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43127" y="2371344"/>
            <a:ext cx="10869168" cy="6050280"/>
          </a:xfrm>
          <a:prstGeom prst="rect">
            <a:avLst/>
          </a:prstGeom>
        </p:spPr>
      </p:pic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81000" y="3215639"/>
            <a:ext cx="13176250" cy="1508759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3270503" y="1975104"/>
            <a:ext cx="2444750" cy="3599815"/>
            <a:chOff x="3270503" y="1975104"/>
            <a:chExt cx="2444750" cy="3599815"/>
          </a:xfrm>
        </p:grpSpPr>
        <p:sp>
          <p:nvSpPr>
            <p:cNvPr id="3" name="object 3"/>
            <p:cNvSpPr/>
            <p:nvPr/>
          </p:nvSpPr>
          <p:spPr>
            <a:xfrm>
              <a:off x="3282695" y="2767584"/>
              <a:ext cx="2420620" cy="2795270"/>
            </a:xfrm>
            <a:custGeom>
              <a:avLst/>
              <a:gdLst/>
              <a:ahLst/>
              <a:cxnLst/>
              <a:rect l="l" t="t" r="r" b="b"/>
              <a:pathLst>
                <a:path w="2420620" h="2795270">
                  <a:moveTo>
                    <a:pt x="0" y="2795016"/>
                  </a:moveTo>
                  <a:lnTo>
                    <a:pt x="2420112" y="2795016"/>
                  </a:lnTo>
                  <a:lnTo>
                    <a:pt x="2420112" y="0"/>
                  </a:lnTo>
                  <a:lnTo>
                    <a:pt x="0" y="0"/>
                  </a:lnTo>
                  <a:lnTo>
                    <a:pt x="0" y="2795016"/>
                  </a:lnTo>
                  <a:close/>
                </a:path>
              </a:pathLst>
            </a:custGeom>
            <a:solidFill>
              <a:srgbClr val="92D0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3282695" y="1987296"/>
              <a:ext cx="2420620" cy="3575685"/>
            </a:xfrm>
            <a:custGeom>
              <a:avLst/>
              <a:gdLst/>
              <a:ahLst/>
              <a:cxnLst/>
              <a:rect l="l" t="t" r="r" b="b"/>
              <a:pathLst>
                <a:path w="2420620" h="3575685">
                  <a:moveTo>
                    <a:pt x="0" y="3575304"/>
                  </a:moveTo>
                  <a:lnTo>
                    <a:pt x="2420112" y="3575304"/>
                  </a:lnTo>
                  <a:lnTo>
                    <a:pt x="2420112" y="0"/>
                  </a:lnTo>
                  <a:lnTo>
                    <a:pt x="0" y="0"/>
                  </a:lnTo>
                  <a:lnTo>
                    <a:pt x="0" y="3575304"/>
                  </a:lnTo>
                  <a:close/>
                </a:path>
              </a:pathLst>
            </a:custGeom>
            <a:ln w="24384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3282695" y="1987296"/>
              <a:ext cx="2420620" cy="780415"/>
            </a:xfrm>
            <a:custGeom>
              <a:avLst/>
              <a:gdLst/>
              <a:ahLst/>
              <a:cxnLst/>
              <a:rect l="l" t="t" r="r" b="b"/>
              <a:pathLst>
                <a:path w="2420620" h="780414">
                  <a:moveTo>
                    <a:pt x="2420112" y="0"/>
                  </a:moveTo>
                  <a:lnTo>
                    <a:pt x="0" y="0"/>
                  </a:lnTo>
                  <a:lnTo>
                    <a:pt x="0" y="780287"/>
                  </a:lnTo>
                  <a:lnTo>
                    <a:pt x="2420112" y="780287"/>
                  </a:lnTo>
                  <a:lnTo>
                    <a:pt x="2420112" y="0"/>
                  </a:lnTo>
                  <a:close/>
                </a:path>
              </a:pathLst>
            </a:custGeom>
            <a:solidFill>
              <a:srgbClr val="F7954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3282695" y="1987296"/>
              <a:ext cx="2420620" cy="780415"/>
            </a:xfrm>
            <a:custGeom>
              <a:avLst/>
              <a:gdLst/>
              <a:ahLst/>
              <a:cxnLst/>
              <a:rect l="l" t="t" r="r" b="b"/>
              <a:pathLst>
                <a:path w="2420620" h="780414">
                  <a:moveTo>
                    <a:pt x="0" y="780287"/>
                  </a:moveTo>
                  <a:lnTo>
                    <a:pt x="2420112" y="780287"/>
                  </a:lnTo>
                  <a:lnTo>
                    <a:pt x="2420112" y="0"/>
                  </a:lnTo>
                  <a:lnTo>
                    <a:pt x="0" y="0"/>
                  </a:lnTo>
                  <a:lnTo>
                    <a:pt x="0" y="780287"/>
                  </a:lnTo>
                  <a:close/>
                </a:path>
              </a:pathLst>
            </a:custGeom>
            <a:ln w="24384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3282696" y="1987295"/>
            <a:ext cx="2420620" cy="780415"/>
          </a:xfrm>
          <a:prstGeom prst="rect">
            <a:avLst/>
          </a:prstGeom>
          <a:solidFill>
            <a:srgbClr val="F79546"/>
          </a:solidFill>
          <a:ln w="24383">
            <a:solidFill>
              <a:srgbClr val="385D89"/>
            </a:solidFill>
          </a:ln>
        </p:spPr>
        <p:txBody>
          <a:bodyPr vert="horz" wrap="square" lIns="0" tIns="185420" rIns="0" bIns="0" rtlCol="0">
            <a:spAutoFit/>
          </a:bodyPr>
          <a:lstStyle/>
          <a:p>
            <a:pPr marL="810895">
              <a:lnSpc>
                <a:spcPct val="100000"/>
              </a:lnSpc>
              <a:spcBef>
                <a:spcPts val="1460"/>
              </a:spcBef>
            </a:pPr>
            <a:r>
              <a:rPr sz="1800" dirty="0">
                <a:latin typeface="Calibri"/>
                <a:cs typeface="Calibri"/>
              </a:rPr>
              <a:t>PROPIOS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3623817" y="2785364"/>
            <a:ext cx="1695450" cy="84899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5080">
              <a:lnSpc>
                <a:spcPct val="100000"/>
              </a:lnSpc>
              <a:spcBef>
                <a:spcPts val="100"/>
              </a:spcBef>
            </a:pPr>
            <a:r>
              <a:rPr sz="1800" spc="-10" dirty="0">
                <a:latin typeface="Calibri"/>
                <a:cs typeface="Calibri"/>
              </a:rPr>
              <a:t>Nombran</a:t>
            </a:r>
            <a:r>
              <a:rPr sz="1800" spc="2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un 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15" dirty="0">
                <a:latin typeface="Calibri"/>
                <a:cs typeface="Calibri"/>
              </a:rPr>
              <a:t>sujeto </a:t>
            </a:r>
            <a:r>
              <a:rPr sz="1800" dirty="0">
                <a:latin typeface="Calibri"/>
                <a:cs typeface="Calibri"/>
              </a:rPr>
              <a:t>u </a:t>
            </a:r>
            <a:r>
              <a:rPr sz="1800" spc="-10" dirty="0">
                <a:latin typeface="Calibri"/>
                <a:cs typeface="Calibri"/>
              </a:rPr>
              <a:t>objeto </a:t>
            </a:r>
            <a:r>
              <a:rPr sz="1800" spc="-5" dirty="0">
                <a:latin typeface="Calibri"/>
                <a:cs typeface="Calibri"/>
              </a:rPr>
              <a:t>de </a:t>
            </a:r>
            <a:r>
              <a:rPr sz="1800" spc="-39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forma</a:t>
            </a:r>
            <a:r>
              <a:rPr sz="1800" spc="-1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individual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3623817" y="3882897"/>
            <a:ext cx="872490" cy="10382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22250" indent="-222885">
              <a:lnSpc>
                <a:spcPct val="100000"/>
              </a:lnSpc>
              <a:spcBef>
                <a:spcPts val="100"/>
              </a:spcBef>
              <a:buFont typeface="Courier New"/>
              <a:buChar char="o"/>
              <a:tabLst>
                <a:tab pos="222885" algn="l"/>
              </a:tabLst>
            </a:pPr>
            <a:r>
              <a:rPr sz="1800" spc="-5" dirty="0">
                <a:latin typeface="Calibri"/>
                <a:cs typeface="Calibri"/>
              </a:rPr>
              <a:t>Carlos</a:t>
            </a:r>
            <a:endParaRPr sz="1800">
              <a:latin typeface="Calibri"/>
              <a:cs typeface="Calibri"/>
            </a:endParaRPr>
          </a:p>
          <a:p>
            <a:pPr marL="170180" indent="-170815">
              <a:lnSpc>
                <a:spcPct val="100000"/>
              </a:lnSpc>
              <a:buFont typeface="Courier New"/>
              <a:buChar char="o"/>
              <a:tabLst>
                <a:tab pos="170815" algn="l"/>
              </a:tabLst>
            </a:pPr>
            <a:r>
              <a:rPr sz="1800" dirty="0">
                <a:latin typeface="Calibri"/>
                <a:cs typeface="Calibri"/>
              </a:rPr>
              <a:t>Ma</a:t>
            </a:r>
            <a:r>
              <a:rPr sz="1800" spc="-10" dirty="0">
                <a:latin typeface="Calibri"/>
                <a:cs typeface="Calibri"/>
              </a:rPr>
              <a:t>r</a:t>
            </a:r>
            <a:r>
              <a:rPr sz="1800" dirty="0">
                <a:latin typeface="Calibri"/>
                <a:cs typeface="Calibri"/>
              </a:rPr>
              <a:t>t</a:t>
            </a:r>
            <a:r>
              <a:rPr sz="1800" spc="-15" dirty="0">
                <a:latin typeface="Calibri"/>
                <a:cs typeface="Calibri"/>
              </a:rPr>
              <a:t>h</a:t>
            </a:r>
            <a:r>
              <a:rPr sz="1800" dirty="0">
                <a:latin typeface="Calibri"/>
                <a:cs typeface="Calibri"/>
              </a:rPr>
              <a:t>a</a:t>
            </a:r>
            <a:endParaRPr sz="1800">
              <a:latin typeface="Calibri"/>
              <a:cs typeface="Calibri"/>
            </a:endParaRPr>
          </a:p>
          <a:p>
            <a:pPr marL="170180" indent="-170815">
              <a:lnSpc>
                <a:spcPct val="100000"/>
              </a:lnSpc>
              <a:buFont typeface="Courier New"/>
              <a:buChar char="o"/>
              <a:tabLst>
                <a:tab pos="170815" algn="l"/>
              </a:tabLst>
            </a:pPr>
            <a:r>
              <a:rPr sz="1800" spc="-5" dirty="0">
                <a:latin typeface="Calibri"/>
                <a:cs typeface="Calibri"/>
              </a:rPr>
              <a:t>Madrid</a:t>
            </a:r>
            <a:endParaRPr sz="1800">
              <a:latin typeface="Calibri"/>
              <a:cs typeface="Calibri"/>
            </a:endParaRPr>
          </a:p>
          <a:p>
            <a:pPr marL="170180" indent="-170815">
              <a:lnSpc>
                <a:spcPct val="100000"/>
              </a:lnSpc>
              <a:spcBef>
                <a:spcPts val="50"/>
              </a:spcBef>
              <a:buFont typeface="Courier New"/>
              <a:buChar char="o"/>
              <a:tabLst>
                <a:tab pos="170815" algn="l"/>
              </a:tabLst>
            </a:pPr>
            <a:r>
              <a:rPr sz="1200" spc="-10" dirty="0">
                <a:latin typeface="Calibri"/>
                <a:cs typeface="Calibri"/>
              </a:rPr>
              <a:t>Colombia</a:t>
            </a:r>
            <a:endParaRPr sz="1200">
              <a:latin typeface="Calibri"/>
              <a:cs typeface="Calibri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7903464" y="1996439"/>
            <a:ext cx="2444750" cy="3599815"/>
            <a:chOff x="7903464" y="1996439"/>
            <a:chExt cx="2444750" cy="3599815"/>
          </a:xfrm>
        </p:grpSpPr>
        <p:sp>
          <p:nvSpPr>
            <p:cNvPr id="11" name="object 11"/>
            <p:cNvSpPr/>
            <p:nvPr/>
          </p:nvSpPr>
          <p:spPr>
            <a:xfrm>
              <a:off x="7915656" y="2788919"/>
              <a:ext cx="2420620" cy="2795270"/>
            </a:xfrm>
            <a:custGeom>
              <a:avLst/>
              <a:gdLst/>
              <a:ahLst/>
              <a:cxnLst/>
              <a:rect l="l" t="t" r="r" b="b"/>
              <a:pathLst>
                <a:path w="2420620" h="2795270">
                  <a:moveTo>
                    <a:pt x="0" y="2795016"/>
                  </a:moveTo>
                  <a:lnTo>
                    <a:pt x="2420111" y="2795016"/>
                  </a:lnTo>
                  <a:lnTo>
                    <a:pt x="2420111" y="0"/>
                  </a:lnTo>
                  <a:lnTo>
                    <a:pt x="0" y="0"/>
                  </a:lnTo>
                  <a:lnTo>
                    <a:pt x="0" y="2795016"/>
                  </a:lnTo>
                  <a:close/>
                </a:path>
              </a:pathLst>
            </a:custGeom>
            <a:solidFill>
              <a:srgbClr val="CCC1D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7915656" y="2008631"/>
              <a:ext cx="2420620" cy="3575685"/>
            </a:xfrm>
            <a:custGeom>
              <a:avLst/>
              <a:gdLst/>
              <a:ahLst/>
              <a:cxnLst/>
              <a:rect l="l" t="t" r="r" b="b"/>
              <a:pathLst>
                <a:path w="2420620" h="3575685">
                  <a:moveTo>
                    <a:pt x="0" y="3575303"/>
                  </a:moveTo>
                  <a:lnTo>
                    <a:pt x="2420111" y="3575303"/>
                  </a:lnTo>
                  <a:lnTo>
                    <a:pt x="2420111" y="0"/>
                  </a:lnTo>
                  <a:lnTo>
                    <a:pt x="0" y="0"/>
                  </a:lnTo>
                  <a:lnTo>
                    <a:pt x="0" y="3575303"/>
                  </a:lnTo>
                  <a:close/>
                </a:path>
              </a:pathLst>
            </a:custGeom>
            <a:ln w="24384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7915656" y="2008631"/>
              <a:ext cx="2420620" cy="780415"/>
            </a:xfrm>
            <a:custGeom>
              <a:avLst/>
              <a:gdLst/>
              <a:ahLst/>
              <a:cxnLst/>
              <a:rect l="l" t="t" r="r" b="b"/>
              <a:pathLst>
                <a:path w="2420620" h="780414">
                  <a:moveTo>
                    <a:pt x="2420111" y="0"/>
                  </a:moveTo>
                  <a:lnTo>
                    <a:pt x="0" y="0"/>
                  </a:lnTo>
                  <a:lnTo>
                    <a:pt x="0" y="780287"/>
                  </a:lnTo>
                  <a:lnTo>
                    <a:pt x="2420111" y="780287"/>
                  </a:lnTo>
                  <a:lnTo>
                    <a:pt x="2420111" y="0"/>
                  </a:lnTo>
                  <a:close/>
                </a:path>
              </a:pathLst>
            </a:custGeom>
            <a:solidFill>
              <a:srgbClr val="C0504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7915656" y="2008631"/>
              <a:ext cx="2420620" cy="780415"/>
            </a:xfrm>
            <a:custGeom>
              <a:avLst/>
              <a:gdLst/>
              <a:ahLst/>
              <a:cxnLst/>
              <a:rect l="l" t="t" r="r" b="b"/>
              <a:pathLst>
                <a:path w="2420620" h="780414">
                  <a:moveTo>
                    <a:pt x="0" y="780287"/>
                  </a:moveTo>
                  <a:lnTo>
                    <a:pt x="2420111" y="780287"/>
                  </a:lnTo>
                  <a:lnTo>
                    <a:pt x="2420111" y="0"/>
                  </a:lnTo>
                  <a:lnTo>
                    <a:pt x="0" y="0"/>
                  </a:lnTo>
                  <a:lnTo>
                    <a:pt x="0" y="780287"/>
                  </a:lnTo>
                  <a:close/>
                </a:path>
              </a:pathLst>
            </a:custGeom>
            <a:ln w="24384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5" name="object 15"/>
          <p:cNvSpPr txBox="1"/>
          <p:nvPr/>
        </p:nvSpPr>
        <p:spPr>
          <a:xfrm>
            <a:off x="7915656" y="2008632"/>
            <a:ext cx="2420620" cy="780415"/>
          </a:xfrm>
          <a:prstGeom prst="rect">
            <a:avLst/>
          </a:prstGeom>
          <a:solidFill>
            <a:srgbClr val="C0504D"/>
          </a:solidFill>
          <a:ln w="24384">
            <a:solidFill>
              <a:srgbClr val="385D89"/>
            </a:solidFill>
          </a:ln>
        </p:spPr>
        <p:txBody>
          <a:bodyPr vert="horz" wrap="square" lIns="0" tIns="185420" rIns="0" bIns="0" rtlCol="0">
            <a:spAutoFit/>
          </a:bodyPr>
          <a:lstStyle/>
          <a:p>
            <a:pPr marL="653415">
              <a:lnSpc>
                <a:spcPct val="100000"/>
              </a:lnSpc>
              <a:spcBef>
                <a:spcPts val="1460"/>
              </a:spcBef>
            </a:pPr>
            <a:r>
              <a:rPr sz="1800" spc="-10" dirty="0">
                <a:latin typeface="Calibri"/>
                <a:cs typeface="Calibri"/>
              </a:rPr>
              <a:t>CONCRETOS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8331707" y="2851531"/>
            <a:ext cx="986155" cy="8483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5080">
              <a:lnSpc>
                <a:spcPct val="100000"/>
              </a:lnSpc>
              <a:spcBef>
                <a:spcPts val="100"/>
              </a:spcBef>
            </a:pPr>
            <a:r>
              <a:rPr sz="1800" spc="-10" dirty="0">
                <a:latin typeface="Calibri"/>
                <a:cs typeface="Calibri"/>
              </a:rPr>
              <a:t>Nombran </a:t>
            </a:r>
            <a:r>
              <a:rPr sz="1800" spc="-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e</a:t>
            </a:r>
            <a:r>
              <a:rPr sz="1800" spc="-5" dirty="0">
                <a:latin typeface="Calibri"/>
                <a:cs typeface="Calibri"/>
              </a:rPr>
              <a:t>l</a:t>
            </a:r>
            <a:r>
              <a:rPr sz="1800" spc="-10" dirty="0">
                <a:latin typeface="Calibri"/>
                <a:cs typeface="Calibri"/>
              </a:rPr>
              <a:t>e</a:t>
            </a:r>
            <a:r>
              <a:rPr sz="1800" dirty="0">
                <a:latin typeface="Calibri"/>
                <a:cs typeface="Calibri"/>
              </a:rPr>
              <a:t>m</a:t>
            </a:r>
            <a:r>
              <a:rPr sz="1800" spc="-10" dirty="0">
                <a:latin typeface="Calibri"/>
                <a:cs typeface="Calibri"/>
              </a:rPr>
              <a:t>e</a:t>
            </a:r>
            <a:r>
              <a:rPr sz="1800" spc="-35" dirty="0">
                <a:latin typeface="Calibri"/>
                <a:cs typeface="Calibri"/>
              </a:rPr>
              <a:t>n</a:t>
            </a:r>
            <a:r>
              <a:rPr sz="1800" spc="-30" dirty="0">
                <a:latin typeface="Calibri"/>
                <a:cs typeface="Calibri"/>
              </a:rPr>
              <a:t>t</a:t>
            </a:r>
            <a:r>
              <a:rPr sz="1800" spc="5" dirty="0">
                <a:latin typeface="Calibri"/>
                <a:cs typeface="Calibri"/>
              </a:rPr>
              <a:t>o</a:t>
            </a:r>
            <a:r>
              <a:rPr sz="1800" dirty="0">
                <a:latin typeface="Calibri"/>
                <a:cs typeface="Calibri"/>
              </a:rPr>
              <a:t>s  </a:t>
            </a:r>
            <a:r>
              <a:rPr sz="1800" spc="-10" dirty="0">
                <a:latin typeface="Calibri"/>
                <a:cs typeface="Calibri"/>
              </a:rPr>
              <a:t>tangibles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8331707" y="4223384"/>
            <a:ext cx="767080" cy="10382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Courier New"/>
                <a:cs typeface="Courier New"/>
              </a:rPr>
              <a:t>o</a:t>
            </a:r>
            <a:r>
              <a:rPr sz="1800" spc="-409" dirty="0">
                <a:latin typeface="Courier New"/>
                <a:cs typeface="Courier New"/>
              </a:rPr>
              <a:t> </a:t>
            </a:r>
            <a:r>
              <a:rPr sz="1800" spc="-10" dirty="0">
                <a:latin typeface="Calibri"/>
                <a:cs typeface="Calibri"/>
              </a:rPr>
              <a:t>b</a:t>
            </a:r>
            <a:r>
              <a:rPr sz="1800" spc="5" dirty="0">
                <a:latin typeface="Calibri"/>
                <a:cs typeface="Calibri"/>
              </a:rPr>
              <a:t>o</a:t>
            </a:r>
            <a:r>
              <a:rPr sz="1800" dirty="0">
                <a:latin typeface="Calibri"/>
                <a:cs typeface="Calibri"/>
              </a:rPr>
              <a:t>a</a:t>
            </a:r>
            <a:endParaRPr sz="1800">
              <a:latin typeface="Calibri"/>
              <a:cs typeface="Calibri"/>
            </a:endParaRPr>
          </a:p>
          <a:p>
            <a:pPr marL="170180" indent="-170815">
              <a:lnSpc>
                <a:spcPct val="100000"/>
              </a:lnSpc>
              <a:buFont typeface="Courier New"/>
              <a:buChar char="o"/>
              <a:tabLst>
                <a:tab pos="170815" algn="l"/>
              </a:tabLst>
            </a:pPr>
            <a:r>
              <a:rPr sz="1800" spc="-20" dirty="0">
                <a:latin typeface="Calibri"/>
                <a:cs typeface="Calibri"/>
              </a:rPr>
              <a:t>Foto</a:t>
            </a:r>
            <a:endParaRPr sz="1800">
              <a:latin typeface="Calibri"/>
              <a:cs typeface="Calibri"/>
            </a:endParaRPr>
          </a:p>
          <a:p>
            <a:pPr marL="170180" indent="-170815">
              <a:lnSpc>
                <a:spcPct val="100000"/>
              </a:lnSpc>
              <a:buFont typeface="Courier New"/>
              <a:buChar char="o"/>
              <a:tabLst>
                <a:tab pos="170815" algn="l"/>
              </a:tabLst>
            </a:pPr>
            <a:r>
              <a:rPr sz="1800" dirty="0">
                <a:latin typeface="Calibri"/>
                <a:cs typeface="Calibri"/>
              </a:rPr>
              <a:t>Mono</a:t>
            </a:r>
            <a:endParaRPr sz="1800">
              <a:latin typeface="Calibri"/>
              <a:cs typeface="Calibri"/>
            </a:endParaRPr>
          </a:p>
          <a:p>
            <a:pPr marL="170180" indent="-170815">
              <a:lnSpc>
                <a:spcPct val="100000"/>
              </a:lnSpc>
              <a:spcBef>
                <a:spcPts val="50"/>
              </a:spcBef>
              <a:buFont typeface="Courier New"/>
              <a:buChar char="o"/>
              <a:tabLst>
                <a:tab pos="170815" algn="l"/>
              </a:tabLst>
            </a:pPr>
            <a:r>
              <a:rPr sz="1200" spc="-5" dirty="0">
                <a:latin typeface="Calibri"/>
                <a:cs typeface="Calibri"/>
              </a:rPr>
              <a:t>c</a:t>
            </a:r>
            <a:r>
              <a:rPr sz="1200" spc="-10" dirty="0">
                <a:latin typeface="Calibri"/>
                <a:cs typeface="Calibri"/>
              </a:rPr>
              <a:t>u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5" dirty="0">
                <a:latin typeface="Calibri"/>
                <a:cs typeface="Calibri"/>
              </a:rPr>
              <a:t>d</a:t>
            </a:r>
            <a:r>
              <a:rPr sz="1200" dirty="0">
                <a:latin typeface="Calibri"/>
                <a:cs typeface="Calibri"/>
              </a:rPr>
              <a:t>e</a:t>
            </a:r>
            <a:r>
              <a:rPr sz="1200" spc="-10" dirty="0">
                <a:latin typeface="Calibri"/>
                <a:cs typeface="Calibri"/>
              </a:rPr>
              <a:t>rn</a:t>
            </a:r>
            <a:r>
              <a:rPr sz="1200" dirty="0">
                <a:latin typeface="Calibri"/>
                <a:cs typeface="Calibri"/>
              </a:rPr>
              <a:t>o</a:t>
            </a:r>
            <a:endParaRPr sz="1200">
              <a:latin typeface="Calibri"/>
              <a:cs typeface="Calibri"/>
            </a:endParaRPr>
          </a:p>
        </p:txBody>
      </p:sp>
      <p:grpSp>
        <p:nvGrpSpPr>
          <p:cNvPr id="18" name="object 18"/>
          <p:cNvGrpSpPr/>
          <p:nvPr/>
        </p:nvGrpSpPr>
        <p:grpSpPr>
          <a:xfrm>
            <a:off x="10747247" y="1996439"/>
            <a:ext cx="2447925" cy="3599815"/>
            <a:chOff x="10747247" y="1996439"/>
            <a:chExt cx="2447925" cy="3599815"/>
          </a:xfrm>
        </p:grpSpPr>
        <p:sp>
          <p:nvSpPr>
            <p:cNvPr id="19" name="object 19"/>
            <p:cNvSpPr/>
            <p:nvPr/>
          </p:nvSpPr>
          <p:spPr>
            <a:xfrm>
              <a:off x="10759439" y="2788919"/>
              <a:ext cx="2423160" cy="2795270"/>
            </a:xfrm>
            <a:custGeom>
              <a:avLst/>
              <a:gdLst/>
              <a:ahLst/>
              <a:cxnLst/>
              <a:rect l="l" t="t" r="r" b="b"/>
              <a:pathLst>
                <a:path w="2423159" h="2795270">
                  <a:moveTo>
                    <a:pt x="0" y="2795016"/>
                  </a:moveTo>
                  <a:lnTo>
                    <a:pt x="2423159" y="2795016"/>
                  </a:lnTo>
                  <a:lnTo>
                    <a:pt x="2423159" y="0"/>
                  </a:lnTo>
                  <a:lnTo>
                    <a:pt x="0" y="0"/>
                  </a:lnTo>
                  <a:lnTo>
                    <a:pt x="0" y="2795016"/>
                  </a:lnTo>
                  <a:close/>
                </a:path>
              </a:pathLst>
            </a:custGeom>
            <a:solidFill>
              <a:srgbClr val="E6DF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10759439" y="2008631"/>
              <a:ext cx="2423160" cy="3575685"/>
            </a:xfrm>
            <a:custGeom>
              <a:avLst/>
              <a:gdLst/>
              <a:ahLst/>
              <a:cxnLst/>
              <a:rect l="l" t="t" r="r" b="b"/>
              <a:pathLst>
                <a:path w="2423159" h="3575685">
                  <a:moveTo>
                    <a:pt x="0" y="3575303"/>
                  </a:moveTo>
                  <a:lnTo>
                    <a:pt x="2423159" y="3575303"/>
                  </a:lnTo>
                  <a:lnTo>
                    <a:pt x="2423159" y="0"/>
                  </a:lnTo>
                  <a:lnTo>
                    <a:pt x="0" y="0"/>
                  </a:lnTo>
                  <a:lnTo>
                    <a:pt x="0" y="3575303"/>
                  </a:lnTo>
                  <a:close/>
                </a:path>
              </a:pathLst>
            </a:custGeom>
            <a:ln w="24384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10759439" y="2008631"/>
              <a:ext cx="2423160" cy="780415"/>
            </a:xfrm>
            <a:custGeom>
              <a:avLst/>
              <a:gdLst/>
              <a:ahLst/>
              <a:cxnLst/>
              <a:rect l="l" t="t" r="r" b="b"/>
              <a:pathLst>
                <a:path w="2423159" h="780414">
                  <a:moveTo>
                    <a:pt x="2423159" y="0"/>
                  </a:moveTo>
                  <a:lnTo>
                    <a:pt x="0" y="0"/>
                  </a:lnTo>
                  <a:lnTo>
                    <a:pt x="0" y="780287"/>
                  </a:lnTo>
                  <a:lnTo>
                    <a:pt x="2423159" y="780287"/>
                  </a:lnTo>
                  <a:lnTo>
                    <a:pt x="2423159" y="0"/>
                  </a:lnTo>
                  <a:close/>
                </a:path>
              </a:pathLst>
            </a:custGeom>
            <a:solidFill>
              <a:srgbClr val="8063A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10759439" y="2008631"/>
              <a:ext cx="2423160" cy="780415"/>
            </a:xfrm>
            <a:custGeom>
              <a:avLst/>
              <a:gdLst/>
              <a:ahLst/>
              <a:cxnLst/>
              <a:rect l="l" t="t" r="r" b="b"/>
              <a:pathLst>
                <a:path w="2423159" h="780414">
                  <a:moveTo>
                    <a:pt x="0" y="780287"/>
                  </a:moveTo>
                  <a:lnTo>
                    <a:pt x="2423159" y="780287"/>
                  </a:lnTo>
                  <a:lnTo>
                    <a:pt x="2423159" y="0"/>
                  </a:lnTo>
                  <a:lnTo>
                    <a:pt x="0" y="0"/>
                  </a:lnTo>
                  <a:lnTo>
                    <a:pt x="0" y="780287"/>
                  </a:lnTo>
                  <a:close/>
                </a:path>
              </a:pathLst>
            </a:custGeom>
            <a:ln w="24384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3" name="object 23"/>
          <p:cNvSpPr txBox="1"/>
          <p:nvPr/>
        </p:nvSpPr>
        <p:spPr>
          <a:xfrm>
            <a:off x="10759440" y="2008632"/>
            <a:ext cx="2423160" cy="780415"/>
          </a:xfrm>
          <a:prstGeom prst="rect">
            <a:avLst/>
          </a:prstGeom>
          <a:solidFill>
            <a:srgbClr val="8063A1"/>
          </a:solidFill>
          <a:ln w="24384">
            <a:solidFill>
              <a:srgbClr val="385D89"/>
            </a:solidFill>
          </a:ln>
        </p:spPr>
        <p:txBody>
          <a:bodyPr vert="horz" wrap="square" lIns="0" tIns="185420" rIns="0" bIns="0" rtlCol="0">
            <a:spAutoFit/>
          </a:bodyPr>
          <a:lstStyle/>
          <a:p>
            <a:pPr marL="673100">
              <a:lnSpc>
                <a:spcPct val="100000"/>
              </a:lnSpc>
              <a:spcBef>
                <a:spcPts val="1460"/>
              </a:spcBef>
            </a:pPr>
            <a:r>
              <a:rPr sz="1800" spc="-15" dirty="0">
                <a:latin typeface="Calibri"/>
                <a:cs typeface="Calibri"/>
              </a:rPr>
              <a:t>ABSTRACTO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11102975" y="2806395"/>
            <a:ext cx="1737995" cy="1123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5080">
              <a:lnSpc>
                <a:spcPct val="100000"/>
              </a:lnSpc>
              <a:spcBef>
                <a:spcPts val="100"/>
              </a:spcBef>
            </a:pPr>
            <a:r>
              <a:rPr sz="1800" spc="-15" dirty="0">
                <a:latin typeface="Calibri"/>
                <a:cs typeface="Calibri"/>
              </a:rPr>
              <a:t>Nombran </a:t>
            </a:r>
            <a:r>
              <a:rPr sz="1800" spc="-10" dirty="0">
                <a:latin typeface="Calibri"/>
                <a:cs typeface="Calibri"/>
              </a:rPr>
              <a:t> </a:t>
            </a:r>
            <a:r>
              <a:rPr sz="1800" spc="-15" dirty="0">
                <a:latin typeface="Calibri"/>
                <a:cs typeface="Calibri"/>
              </a:rPr>
              <a:t>elementos</a:t>
            </a:r>
            <a:r>
              <a:rPr sz="1800" spc="4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que</a:t>
            </a:r>
            <a:r>
              <a:rPr sz="1800" spc="2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no </a:t>
            </a:r>
            <a:r>
              <a:rPr sz="1800" spc="-39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se</a:t>
            </a:r>
            <a:r>
              <a:rPr sz="1800" spc="-2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pueden</a:t>
            </a:r>
            <a:r>
              <a:rPr sz="1800" spc="2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percibir </a:t>
            </a:r>
            <a:r>
              <a:rPr sz="1800" spc="-39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con </a:t>
            </a:r>
            <a:r>
              <a:rPr sz="1800" dirty="0">
                <a:latin typeface="Calibri"/>
                <a:cs typeface="Calibri"/>
              </a:rPr>
              <a:t>los</a:t>
            </a:r>
            <a:r>
              <a:rPr sz="1800" spc="-2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sentidos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11102975" y="4178934"/>
            <a:ext cx="1116330" cy="10375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70180" indent="-170815">
              <a:lnSpc>
                <a:spcPct val="100000"/>
              </a:lnSpc>
              <a:spcBef>
                <a:spcPts val="100"/>
              </a:spcBef>
              <a:buFont typeface="Courier New"/>
              <a:buChar char="o"/>
              <a:tabLst>
                <a:tab pos="170815" algn="l"/>
              </a:tabLst>
            </a:pPr>
            <a:r>
              <a:rPr sz="1800" spc="-10" dirty="0">
                <a:latin typeface="Calibri"/>
                <a:cs typeface="Calibri"/>
              </a:rPr>
              <a:t>Alegría</a:t>
            </a:r>
            <a:endParaRPr sz="1800">
              <a:latin typeface="Calibri"/>
              <a:cs typeface="Calibri"/>
            </a:endParaRPr>
          </a:p>
          <a:p>
            <a:pPr marL="170180" indent="-170815">
              <a:lnSpc>
                <a:spcPct val="100000"/>
              </a:lnSpc>
              <a:buFont typeface="Courier New"/>
              <a:buChar char="o"/>
              <a:tabLst>
                <a:tab pos="170815" algn="l"/>
              </a:tabLst>
            </a:pPr>
            <a:r>
              <a:rPr sz="1800" dirty="0">
                <a:latin typeface="Calibri"/>
                <a:cs typeface="Calibri"/>
              </a:rPr>
              <a:t>Dolor</a:t>
            </a:r>
            <a:endParaRPr sz="1800">
              <a:latin typeface="Calibri"/>
              <a:cs typeface="Calibri"/>
            </a:endParaRPr>
          </a:p>
          <a:p>
            <a:pPr marL="170180" indent="-170815">
              <a:lnSpc>
                <a:spcPct val="100000"/>
              </a:lnSpc>
              <a:buFont typeface="Courier New"/>
              <a:buChar char="o"/>
              <a:tabLst>
                <a:tab pos="170815" algn="l"/>
              </a:tabLst>
            </a:pPr>
            <a:r>
              <a:rPr sz="1800" spc="-15" dirty="0">
                <a:latin typeface="Calibri"/>
                <a:cs typeface="Calibri"/>
              </a:rPr>
              <a:t>Esperanza</a:t>
            </a:r>
            <a:endParaRPr sz="1800">
              <a:latin typeface="Calibri"/>
              <a:cs typeface="Calibri"/>
            </a:endParaRPr>
          </a:p>
          <a:p>
            <a:pPr marL="170180" indent="-170815">
              <a:lnSpc>
                <a:spcPct val="100000"/>
              </a:lnSpc>
              <a:spcBef>
                <a:spcPts val="45"/>
              </a:spcBef>
              <a:buFont typeface="Arial MT"/>
              <a:buChar char="•"/>
              <a:tabLst>
                <a:tab pos="170815" algn="l"/>
              </a:tabLst>
            </a:pPr>
            <a:r>
              <a:rPr sz="1200" spc="-5" dirty="0">
                <a:latin typeface="Calibri"/>
                <a:cs typeface="Calibri"/>
              </a:rPr>
              <a:t>maldad</a:t>
            </a:r>
            <a:endParaRPr sz="1200">
              <a:latin typeface="Calibri"/>
              <a:cs typeface="Calibri"/>
            </a:endParaRPr>
          </a:p>
        </p:txBody>
      </p:sp>
      <p:grpSp>
        <p:nvGrpSpPr>
          <p:cNvPr id="26" name="object 26"/>
          <p:cNvGrpSpPr/>
          <p:nvPr/>
        </p:nvGrpSpPr>
        <p:grpSpPr>
          <a:xfrm>
            <a:off x="234695" y="1975104"/>
            <a:ext cx="2542540" cy="3599815"/>
            <a:chOff x="234695" y="1975104"/>
            <a:chExt cx="2542540" cy="3599815"/>
          </a:xfrm>
        </p:grpSpPr>
        <p:sp>
          <p:nvSpPr>
            <p:cNvPr id="27" name="object 27"/>
            <p:cNvSpPr/>
            <p:nvPr/>
          </p:nvSpPr>
          <p:spPr>
            <a:xfrm>
              <a:off x="246887" y="2645664"/>
              <a:ext cx="2517775" cy="2917190"/>
            </a:xfrm>
            <a:custGeom>
              <a:avLst/>
              <a:gdLst/>
              <a:ahLst/>
              <a:cxnLst/>
              <a:rect l="l" t="t" r="r" b="b"/>
              <a:pathLst>
                <a:path w="2517775" h="2917190">
                  <a:moveTo>
                    <a:pt x="0" y="2916935"/>
                  </a:moveTo>
                  <a:lnTo>
                    <a:pt x="2517648" y="2916935"/>
                  </a:lnTo>
                  <a:lnTo>
                    <a:pt x="2517648" y="0"/>
                  </a:lnTo>
                  <a:lnTo>
                    <a:pt x="0" y="0"/>
                  </a:lnTo>
                  <a:lnTo>
                    <a:pt x="0" y="2916935"/>
                  </a:lnTo>
                  <a:close/>
                </a:path>
              </a:pathLst>
            </a:custGeom>
            <a:solidFill>
              <a:srgbClr val="B8CDE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246887" y="1987296"/>
              <a:ext cx="2517775" cy="3575685"/>
            </a:xfrm>
            <a:custGeom>
              <a:avLst/>
              <a:gdLst/>
              <a:ahLst/>
              <a:cxnLst/>
              <a:rect l="l" t="t" r="r" b="b"/>
              <a:pathLst>
                <a:path w="2517775" h="3575685">
                  <a:moveTo>
                    <a:pt x="0" y="3575304"/>
                  </a:moveTo>
                  <a:lnTo>
                    <a:pt x="2517648" y="3575304"/>
                  </a:lnTo>
                  <a:lnTo>
                    <a:pt x="2517648" y="0"/>
                  </a:lnTo>
                  <a:lnTo>
                    <a:pt x="0" y="0"/>
                  </a:lnTo>
                  <a:lnTo>
                    <a:pt x="0" y="3575304"/>
                  </a:lnTo>
                  <a:close/>
                </a:path>
              </a:pathLst>
            </a:custGeom>
            <a:ln w="24384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246887" y="1987296"/>
              <a:ext cx="2517775" cy="658495"/>
            </a:xfrm>
            <a:custGeom>
              <a:avLst/>
              <a:gdLst/>
              <a:ahLst/>
              <a:cxnLst/>
              <a:rect l="l" t="t" r="r" b="b"/>
              <a:pathLst>
                <a:path w="2517775" h="658494">
                  <a:moveTo>
                    <a:pt x="2517648" y="0"/>
                  </a:moveTo>
                  <a:lnTo>
                    <a:pt x="0" y="0"/>
                  </a:lnTo>
                  <a:lnTo>
                    <a:pt x="0" y="658368"/>
                  </a:lnTo>
                  <a:lnTo>
                    <a:pt x="2517648" y="658368"/>
                  </a:lnTo>
                  <a:lnTo>
                    <a:pt x="2517648" y="0"/>
                  </a:lnTo>
                  <a:close/>
                </a:path>
              </a:pathLst>
            </a:custGeom>
            <a:solidFill>
              <a:srgbClr val="4AACC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246887" y="1987296"/>
              <a:ext cx="2517775" cy="658495"/>
            </a:xfrm>
            <a:custGeom>
              <a:avLst/>
              <a:gdLst/>
              <a:ahLst/>
              <a:cxnLst/>
              <a:rect l="l" t="t" r="r" b="b"/>
              <a:pathLst>
                <a:path w="2517775" h="658494">
                  <a:moveTo>
                    <a:pt x="0" y="658368"/>
                  </a:moveTo>
                  <a:lnTo>
                    <a:pt x="2517648" y="658368"/>
                  </a:lnTo>
                  <a:lnTo>
                    <a:pt x="2517648" y="0"/>
                  </a:lnTo>
                  <a:lnTo>
                    <a:pt x="0" y="0"/>
                  </a:lnTo>
                  <a:lnTo>
                    <a:pt x="0" y="658368"/>
                  </a:lnTo>
                  <a:close/>
                </a:path>
              </a:pathLst>
            </a:custGeom>
            <a:ln w="24384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1" name="object 31"/>
          <p:cNvSpPr txBox="1"/>
          <p:nvPr/>
        </p:nvSpPr>
        <p:spPr>
          <a:xfrm>
            <a:off x="246888" y="1987295"/>
            <a:ext cx="2517775" cy="658495"/>
          </a:xfrm>
          <a:prstGeom prst="rect">
            <a:avLst/>
          </a:prstGeom>
          <a:solidFill>
            <a:srgbClr val="4AACC5"/>
          </a:solidFill>
          <a:ln w="24384">
            <a:solidFill>
              <a:srgbClr val="385D89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500">
              <a:latin typeface="Times New Roman"/>
              <a:cs typeface="Times New Roman"/>
            </a:endParaRPr>
          </a:p>
          <a:p>
            <a:pPr marL="772795">
              <a:lnSpc>
                <a:spcPct val="100000"/>
              </a:lnSpc>
            </a:pPr>
            <a:r>
              <a:rPr sz="1800" spc="-10" dirty="0">
                <a:latin typeface="Calibri"/>
                <a:cs typeface="Calibri"/>
              </a:rPr>
              <a:t>COMUNES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454151" y="2785364"/>
            <a:ext cx="2085975" cy="84899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5080">
              <a:lnSpc>
                <a:spcPct val="100000"/>
              </a:lnSpc>
              <a:spcBef>
                <a:spcPts val="100"/>
              </a:spcBef>
            </a:pPr>
            <a:r>
              <a:rPr sz="1800" spc="-15" dirty="0">
                <a:latin typeface="Calibri"/>
                <a:cs typeface="Calibri"/>
              </a:rPr>
              <a:t>Nombra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15" dirty="0">
                <a:latin typeface="Calibri"/>
                <a:cs typeface="Calibri"/>
              </a:rPr>
              <a:t>elementos</a:t>
            </a:r>
            <a:r>
              <a:rPr sz="1800" spc="4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de </a:t>
            </a:r>
            <a:r>
              <a:rPr sz="1800" spc="-39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la</a:t>
            </a:r>
            <a:r>
              <a:rPr sz="1800" spc="-1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misma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clase</a:t>
            </a:r>
            <a:r>
              <a:rPr sz="1800" spc="-1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en 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forma</a:t>
            </a:r>
            <a:r>
              <a:rPr sz="1800" spc="-5" dirty="0">
                <a:latin typeface="Calibri"/>
                <a:cs typeface="Calibri"/>
              </a:rPr>
              <a:t> </a:t>
            </a:r>
            <a:r>
              <a:rPr sz="1800" spc="-20" dirty="0">
                <a:latin typeface="Calibri"/>
                <a:cs typeface="Calibri"/>
              </a:rPr>
              <a:t>general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454151" y="3882897"/>
            <a:ext cx="937260" cy="1123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70180" indent="-170815">
              <a:lnSpc>
                <a:spcPct val="100000"/>
              </a:lnSpc>
              <a:spcBef>
                <a:spcPts val="100"/>
              </a:spcBef>
              <a:buFont typeface="Courier New"/>
              <a:buChar char="o"/>
              <a:tabLst>
                <a:tab pos="170815" algn="l"/>
              </a:tabLst>
            </a:pPr>
            <a:r>
              <a:rPr sz="1800" spc="-5" dirty="0">
                <a:latin typeface="Calibri"/>
                <a:cs typeface="Calibri"/>
              </a:rPr>
              <a:t>Casa</a:t>
            </a:r>
            <a:endParaRPr sz="1800">
              <a:latin typeface="Calibri"/>
              <a:cs typeface="Calibri"/>
            </a:endParaRPr>
          </a:p>
          <a:p>
            <a:pPr marL="170180" indent="-170815">
              <a:lnSpc>
                <a:spcPct val="100000"/>
              </a:lnSpc>
              <a:buFont typeface="Courier New"/>
              <a:buChar char="o"/>
              <a:tabLst>
                <a:tab pos="170815" algn="l"/>
              </a:tabLst>
            </a:pPr>
            <a:r>
              <a:rPr sz="1800" spc="-5" dirty="0">
                <a:latin typeface="Calibri"/>
                <a:cs typeface="Calibri"/>
              </a:rPr>
              <a:t>Diario</a:t>
            </a:r>
            <a:endParaRPr sz="1800">
              <a:latin typeface="Calibri"/>
              <a:cs typeface="Calibri"/>
            </a:endParaRPr>
          </a:p>
          <a:p>
            <a:pPr marL="170180" indent="-170815">
              <a:lnSpc>
                <a:spcPct val="100000"/>
              </a:lnSpc>
              <a:buFont typeface="Courier New"/>
              <a:buChar char="o"/>
              <a:tabLst>
                <a:tab pos="170815" algn="l"/>
              </a:tabLst>
            </a:pPr>
            <a:r>
              <a:rPr sz="1800" spc="-20" dirty="0">
                <a:latin typeface="Calibri"/>
                <a:cs typeface="Calibri"/>
              </a:rPr>
              <a:t>Elefante</a:t>
            </a:r>
            <a:endParaRPr sz="18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r>
              <a:rPr sz="1800" dirty="0">
                <a:latin typeface="Courier New"/>
                <a:cs typeface="Courier New"/>
              </a:rPr>
              <a:t>o</a:t>
            </a:r>
            <a:r>
              <a:rPr sz="1800" spc="-819" dirty="0">
                <a:latin typeface="Courier New"/>
                <a:cs typeface="Courier New"/>
              </a:rPr>
              <a:t> </a:t>
            </a:r>
            <a:r>
              <a:rPr sz="1800" dirty="0">
                <a:latin typeface="Calibri"/>
                <a:cs typeface="Calibri"/>
              </a:rPr>
              <a:t>ma</a:t>
            </a:r>
            <a:r>
              <a:rPr sz="1800" spc="-10" dirty="0">
                <a:latin typeface="Calibri"/>
                <a:cs typeface="Calibri"/>
              </a:rPr>
              <a:t>d</a:t>
            </a:r>
            <a:r>
              <a:rPr sz="1800" spc="-30" dirty="0">
                <a:latin typeface="Calibri"/>
                <a:cs typeface="Calibri"/>
              </a:rPr>
              <a:t>r</a:t>
            </a:r>
            <a:r>
              <a:rPr sz="1800" dirty="0">
                <a:latin typeface="Calibri"/>
                <a:cs typeface="Calibri"/>
              </a:rPr>
              <a:t>e</a:t>
            </a:r>
            <a:endParaRPr sz="1800">
              <a:latin typeface="Calibri"/>
              <a:cs typeface="Calibri"/>
            </a:endParaRPr>
          </a:p>
        </p:txBody>
      </p:sp>
      <p:grpSp>
        <p:nvGrpSpPr>
          <p:cNvPr id="34" name="object 34"/>
          <p:cNvGrpSpPr/>
          <p:nvPr/>
        </p:nvGrpSpPr>
        <p:grpSpPr>
          <a:xfrm>
            <a:off x="10732007" y="6339840"/>
            <a:ext cx="2554605" cy="3602990"/>
            <a:chOff x="10732007" y="6339840"/>
            <a:chExt cx="2554605" cy="3602990"/>
          </a:xfrm>
        </p:grpSpPr>
        <p:sp>
          <p:nvSpPr>
            <p:cNvPr id="35" name="object 35"/>
            <p:cNvSpPr/>
            <p:nvPr/>
          </p:nvSpPr>
          <p:spPr>
            <a:xfrm>
              <a:off x="10744200" y="6352031"/>
              <a:ext cx="2517775" cy="3578860"/>
            </a:xfrm>
            <a:custGeom>
              <a:avLst/>
              <a:gdLst/>
              <a:ahLst/>
              <a:cxnLst/>
              <a:rect l="l" t="t" r="r" b="b"/>
              <a:pathLst>
                <a:path w="2517775" h="3578859">
                  <a:moveTo>
                    <a:pt x="2517648" y="786396"/>
                  </a:moveTo>
                  <a:lnTo>
                    <a:pt x="0" y="786396"/>
                  </a:lnTo>
                  <a:lnTo>
                    <a:pt x="0" y="3578352"/>
                  </a:lnTo>
                  <a:lnTo>
                    <a:pt x="2517648" y="3578352"/>
                  </a:lnTo>
                  <a:lnTo>
                    <a:pt x="2517648" y="786396"/>
                  </a:lnTo>
                  <a:close/>
                </a:path>
                <a:path w="2517775" h="3578859">
                  <a:moveTo>
                    <a:pt x="2517648" y="0"/>
                  </a:moveTo>
                  <a:lnTo>
                    <a:pt x="0" y="0"/>
                  </a:lnTo>
                  <a:lnTo>
                    <a:pt x="0" y="6096"/>
                  </a:lnTo>
                  <a:lnTo>
                    <a:pt x="2517648" y="6096"/>
                  </a:lnTo>
                  <a:lnTo>
                    <a:pt x="2517648" y="0"/>
                  </a:lnTo>
                  <a:close/>
                </a:path>
              </a:pathLst>
            </a:custGeom>
            <a:solidFill>
              <a:srgbClr val="CCC1D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10744199" y="6352032"/>
              <a:ext cx="2517775" cy="3578860"/>
            </a:xfrm>
            <a:custGeom>
              <a:avLst/>
              <a:gdLst/>
              <a:ahLst/>
              <a:cxnLst/>
              <a:rect l="l" t="t" r="r" b="b"/>
              <a:pathLst>
                <a:path w="2517775" h="3578859">
                  <a:moveTo>
                    <a:pt x="0" y="3578352"/>
                  </a:moveTo>
                  <a:lnTo>
                    <a:pt x="2517648" y="3578352"/>
                  </a:lnTo>
                  <a:lnTo>
                    <a:pt x="2517648" y="0"/>
                  </a:lnTo>
                  <a:lnTo>
                    <a:pt x="0" y="0"/>
                  </a:lnTo>
                  <a:lnTo>
                    <a:pt x="0" y="3578352"/>
                  </a:lnTo>
                  <a:close/>
                </a:path>
              </a:pathLst>
            </a:custGeom>
            <a:ln w="24384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10756391" y="6358128"/>
              <a:ext cx="2517775" cy="780415"/>
            </a:xfrm>
            <a:custGeom>
              <a:avLst/>
              <a:gdLst/>
              <a:ahLst/>
              <a:cxnLst/>
              <a:rect l="l" t="t" r="r" b="b"/>
              <a:pathLst>
                <a:path w="2517775" h="780415">
                  <a:moveTo>
                    <a:pt x="2517648" y="0"/>
                  </a:moveTo>
                  <a:lnTo>
                    <a:pt x="0" y="0"/>
                  </a:lnTo>
                  <a:lnTo>
                    <a:pt x="0" y="780288"/>
                  </a:lnTo>
                  <a:lnTo>
                    <a:pt x="2517648" y="780288"/>
                  </a:lnTo>
                  <a:lnTo>
                    <a:pt x="2517648" y="0"/>
                  </a:lnTo>
                  <a:close/>
                </a:path>
              </a:pathLst>
            </a:custGeom>
            <a:solidFill>
              <a:srgbClr val="006F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10756391" y="6358128"/>
              <a:ext cx="2517775" cy="780415"/>
            </a:xfrm>
            <a:custGeom>
              <a:avLst/>
              <a:gdLst/>
              <a:ahLst/>
              <a:cxnLst/>
              <a:rect l="l" t="t" r="r" b="b"/>
              <a:pathLst>
                <a:path w="2517775" h="780415">
                  <a:moveTo>
                    <a:pt x="0" y="780288"/>
                  </a:moveTo>
                  <a:lnTo>
                    <a:pt x="2517648" y="780288"/>
                  </a:lnTo>
                  <a:lnTo>
                    <a:pt x="2517648" y="0"/>
                  </a:lnTo>
                  <a:lnTo>
                    <a:pt x="0" y="0"/>
                  </a:lnTo>
                  <a:lnTo>
                    <a:pt x="0" y="780288"/>
                  </a:lnTo>
                  <a:close/>
                </a:path>
              </a:pathLst>
            </a:custGeom>
            <a:ln w="24383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9" name="object 39"/>
          <p:cNvSpPr txBox="1"/>
          <p:nvPr/>
        </p:nvSpPr>
        <p:spPr>
          <a:xfrm>
            <a:off x="10762488" y="6367271"/>
            <a:ext cx="2481580" cy="759460"/>
          </a:xfrm>
          <a:prstGeom prst="rect">
            <a:avLst/>
          </a:prstGeom>
          <a:solidFill>
            <a:srgbClr val="006FC0"/>
          </a:solidFill>
        </p:spPr>
        <p:txBody>
          <a:bodyPr vert="horz" wrap="square" lIns="0" tIns="127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"/>
              </a:spcBef>
            </a:pPr>
            <a:endParaRPr sz="1550">
              <a:latin typeface="Times New Roman"/>
              <a:cs typeface="Times New Roman"/>
            </a:endParaRPr>
          </a:p>
          <a:p>
            <a:pPr marL="568325">
              <a:lnSpc>
                <a:spcPct val="100000"/>
              </a:lnSpc>
            </a:pPr>
            <a:r>
              <a:rPr sz="1800" spc="-20" dirty="0">
                <a:solidFill>
                  <a:srgbClr val="FFFFFF"/>
                </a:solidFill>
                <a:latin typeface="Calibri"/>
                <a:cs typeface="Calibri"/>
              </a:rPr>
              <a:t>INCONTABLES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11130026" y="7357364"/>
            <a:ext cx="1693545" cy="84899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5080">
              <a:lnSpc>
                <a:spcPct val="100000"/>
              </a:lnSpc>
              <a:spcBef>
                <a:spcPts val="100"/>
              </a:spcBef>
            </a:pPr>
            <a:r>
              <a:rPr sz="1800" spc="-10" dirty="0">
                <a:latin typeface="Calibri"/>
                <a:cs typeface="Calibri"/>
              </a:rPr>
              <a:t>Nombran </a:t>
            </a:r>
            <a:r>
              <a:rPr sz="1800" spc="-5" dirty="0">
                <a:latin typeface="Calibri"/>
                <a:cs typeface="Calibri"/>
              </a:rPr>
              <a:t> </a:t>
            </a:r>
            <a:r>
              <a:rPr sz="1800" spc="-15" dirty="0">
                <a:latin typeface="Calibri"/>
                <a:cs typeface="Calibri"/>
              </a:rPr>
              <a:t>elementos</a:t>
            </a:r>
            <a:r>
              <a:rPr sz="1800" spc="3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que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no </a:t>
            </a:r>
            <a:r>
              <a:rPr sz="1800" spc="-39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se</a:t>
            </a:r>
            <a:r>
              <a:rPr sz="1800" spc="-10" dirty="0">
                <a:latin typeface="Calibri"/>
                <a:cs typeface="Calibri"/>
              </a:rPr>
              <a:t> pueden</a:t>
            </a:r>
            <a:r>
              <a:rPr sz="1800" spc="35" dirty="0">
                <a:latin typeface="Calibri"/>
                <a:cs typeface="Calibri"/>
              </a:rPr>
              <a:t> </a:t>
            </a:r>
            <a:r>
              <a:rPr sz="1800" spc="-15" dirty="0">
                <a:latin typeface="Calibri"/>
                <a:cs typeface="Calibri"/>
              </a:rPr>
              <a:t>contar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11130026" y="8454897"/>
            <a:ext cx="1174115" cy="1123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70180" indent="-170815">
              <a:lnSpc>
                <a:spcPct val="100000"/>
              </a:lnSpc>
              <a:spcBef>
                <a:spcPts val="100"/>
              </a:spcBef>
              <a:buFont typeface="Courier New"/>
              <a:buChar char="o"/>
              <a:tabLst>
                <a:tab pos="170815" algn="l"/>
              </a:tabLst>
            </a:pPr>
            <a:r>
              <a:rPr sz="1800" spc="-5" dirty="0">
                <a:latin typeface="Calibri"/>
                <a:cs typeface="Calibri"/>
              </a:rPr>
              <a:t>Calor</a:t>
            </a:r>
            <a:endParaRPr sz="18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r>
              <a:rPr sz="1800" dirty="0">
                <a:latin typeface="Courier New"/>
                <a:cs typeface="Courier New"/>
              </a:rPr>
              <a:t>o</a:t>
            </a:r>
            <a:r>
              <a:rPr sz="1800" spc="-409" dirty="0">
                <a:latin typeface="Courier New"/>
                <a:cs typeface="Courier New"/>
              </a:rPr>
              <a:t> </a:t>
            </a:r>
            <a:r>
              <a:rPr sz="1800" spc="-5" dirty="0">
                <a:latin typeface="Calibri"/>
                <a:cs typeface="Calibri"/>
              </a:rPr>
              <a:t>ll</a:t>
            </a:r>
            <a:r>
              <a:rPr sz="1800" spc="-10" dirty="0">
                <a:latin typeface="Calibri"/>
                <a:cs typeface="Calibri"/>
              </a:rPr>
              <a:t>u</a:t>
            </a:r>
            <a:r>
              <a:rPr sz="1800" dirty="0">
                <a:latin typeface="Calibri"/>
                <a:cs typeface="Calibri"/>
              </a:rPr>
              <a:t>via</a:t>
            </a:r>
            <a:endParaRPr sz="1800">
              <a:latin typeface="Calibri"/>
              <a:cs typeface="Calibri"/>
            </a:endParaRPr>
          </a:p>
          <a:p>
            <a:pPr marL="170180" indent="-170815">
              <a:lnSpc>
                <a:spcPct val="100000"/>
              </a:lnSpc>
              <a:buFont typeface="Courier New"/>
              <a:buChar char="o"/>
              <a:tabLst>
                <a:tab pos="170815" algn="l"/>
              </a:tabLst>
            </a:pPr>
            <a:r>
              <a:rPr sz="1800" spc="-20" dirty="0">
                <a:latin typeface="Calibri"/>
                <a:cs typeface="Calibri"/>
              </a:rPr>
              <a:t>Naturaleza</a:t>
            </a:r>
            <a:endParaRPr sz="18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r>
              <a:rPr sz="1800" dirty="0">
                <a:latin typeface="Courier New"/>
                <a:cs typeface="Courier New"/>
              </a:rPr>
              <a:t>o</a:t>
            </a:r>
            <a:r>
              <a:rPr sz="1800" spc="-819" dirty="0">
                <a:latin typeface="Courier New"/>
                <a:cs typeface="Courier New"/>
              </a:rPr>
              <a:t> </a:t>
            </a:r>
            <a:r>
              <a:rPr sz="1800" spc="-10" dirty="0">
                <a:latin typeface="Calibri"/>
                <a:cs typeface="Calibri"/>
              </a:rPr>
              <a:t>pe</a:t>
            </a:r>
            <a:r>
              <a:rPr sz="1800" spc="-30" dirty="0">
                <a:latin typeface="Calibri"/>
                <a:cs typeface="Calibri"/>
              </a:rPr>
              <a:t>r</a:t>
            </a:r>
            <a:r>
              <a:rPr sz="1800" spc="-35" dirty="0">
                <a:latin typeface="Calibri"/>
                <a:cs typeface="Calibri"/>
              </a:rPr>
              <a:t>e</a:t>
            </a:r>
            <a:r>
              <a:rPr sz="1800" spc="-15" dirty="0">
                <a:latin typeface="Calibri"/>
                <a:cs typeface="Calibri"/>
              </a:rPr>
              <a:t>z</a:t>
            </a:r>
            <a:r>
              <a:rPr sz="1800" dirty="0">
                <a:latin typeface="Calibri"/>
                <a:cs typeface="Calibri"/>
              </a:rPr>
              <a:t>a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42" name="object 42"/>
          <p:cNvSpPr txBox="1"/>
          <p:nvPr/>
        </p:nvSpPr>
        <p:spPr>
          <a:xfrm>
            <a:off x="3636898" y="7220966"/>
            <a:ext cx="1435100" cy="14408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140"/>
              </a:lnSpc>
            </a:pPr>
            <a:r>
              <a:rPr sz="1200" spc="-10" dirty="0">
                <a:latin typeface="Calibri"/>
                <a:cs typeface="Calibri"/>
              </a:rPr>
              <a:t>Nombran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conjuntos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5" dirty="0">
                <a:latin typeface="Calibri"/>
                <a:cs typeface="Calibri"/>
              </a:rPr>
              <a:t>de</a:t>
            </a:r>
            <a:endParaRPr sz="12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r>
              <a:rPr sz="1200" spc="-5" dirty="0">
                <a:latin typeface="Calibri"/>
                <a:cs typeface="Calibri"/>
              </a:rPr>
              <a:t>elementos de </a:t>
            </a:r>
            <a:r>
              <a:rPr sz="1200" spc="-10" dirty="0">
                <a:latin typeface="Calibri"/>
                <a:cs typeface="Calibri"/>
              </a:rPr>
              <a:t>la </a:t>
            </a:r>
            <a:r>
              <a:rPr sz="1200" spc="-5" dirty="0">
                <a:latin typeface="Calibri"/>
                <a:cs typeface="Calibri"/>
              </a:rPr>
              <a:t>misma </a:t>
            </a:r>
            <a:r>
              <a:rPr sz="1200" spc="-260" dirty="0">
                <a:latin typeface="Calibri"/>
                <a:cs typeface="Calibri"/>
              </a:rPr>
              <a:t> </a:t>
            </a:r>
            <a:r>
              <a:rPr sz="1200" spc="-5" dirty="0">
                <a:latin typeface="Calibri"/>
                <a:cs typeface="Calibri"/>
              </a:rPr>
              <a:t>clase</a:t>
            </a:r>
            <a:endParaRPr sz="1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15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r>
              <a:rPr sz="1200" dirty="0">
                <a:latin typeface="Courier New"/>
                <a:cs typeface="Courier New"/>
              </a:rPr>
              <a:t>o</a:t>
            </a:r>
            <a:r>
              <a:rPr sz="1200" spc="-175" dirty="0">
                <a:latin typeface="Courier New"/>
                <a:cs typeface="Courier New"/>
              </a:rPr>
              <a:t> </a:t>
            </a:r>
            <a:r>
              <a:rPr sz="1200" spc="-5" dirty="0">
                <a:latin typeface="Calibri"/>
                <a:cs typeface="Calibri"/>
              </a:rPr>
              <a:t>Caserío</a:t>
            </a:r>
            <a:endParaRPr sz="12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r>
              <a:rPr sz="1200" dirty="0">
                <a:latin typeface="Courier New"/>
                <a:cs typeface="Courier New"/>
              </a:rPr>
              <a:t>o</a:t>
            </a:r>
            <a:r>
              <a:rPr sz="1200" spc="-180" dirty="0">
                <a:latin typeface="Courier New"/>
                <a:cs typeface="Courier New"/>
              </a:rPr>
              <a:t> </a:t>
            </a:r>
            <a:r>
              <a:rPr sz="1200" spc="-10" dirty="0">
                <a:latin typeface="Calibri"/>
                <a:cs typeface="Calibri"/>
              </a:rPr>
              <a:t>Rebaño</a:t>
            </a:r>
            <a:endParaRPr sz="12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r>
              <a:rPr sz="1200" dirty="0">
                <a:latin typeface="Courier New"/>
                <a:cs typeface="Courier New"/>
              </a:rPr>
              <a:t>o</a:t>
            </a:r>
            <a:r>
              <a:rPr sz="1200" spc="-160" dirty="0">
                <a:latin typeface="Courier New"/>
                <a:cs typeface="Courier New"/>
              </a:rPr>
              <a:t> </a:t>
            </a:r>
            <a:r>
              <a:rPr sz="1200" spc="-10" dirty="0">
                <a:latin typeface="Calibri"/>
                <a:cs typeface="Calibri"/>
              </a:rPr>
              <a:t>Enjambre</a:t>
            </a:r>
            <a:endParaRPr sz="12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r>
              <a:rPr sz="1200" dirty="0">
                <a:latin typeface="Courier New"/>
                <a:cs typeface="Courier New"/>
              </a:rPr>
              <a:t>o</a:t>
            </a:r>
            <a:r>
              <a:rPr sz="1200" spc="-155" dirty="0">
                <a:latin typeface="Courier New"/>
                <a:cs typeface="Courier New"/>
              </a:rPr>
              <a:t> </a:t>
            </a:r>
            <a:r>
              <a:rPr sz="1200" spc="-10" dirty="0">
                <a:latin typeface="Calibri"/>
                <a:cs typeface="Calibri"/>
              </a:rPr>
              <a:t>jauría</a:t>
            </a:r>
            <a:endParaRPr sz="1200">
              <a:latin typeface="Calibri"/>
              <a:cs typeface="Calibri"/>
            </a:endParaRPr>
          </a:p>
        </p:txBody>
      </p:sp>
      <p:grpSp>
        <p:nvGrpSpPr>
          <p:cNvPr id="43" name="object 43"/>
          <p:cNvGrpSpPr/>
          <p:nvPr/>
        </p:nvGrpSpPr>
        <p:grpSpPr>
          <a:xfrm>
            <a:off x="3282696" y="6333744"/>
            <a:ext cx="2444750" cy="3618229"/>
            <a:chOff x="3282696" y="6333744"/>
            <a:chExt cx="2444750" cy="3618229"/>
          </a:xfrm>
        </p:grpSpPr>
        <p:sp>
          <p:nvSpPr>
            <p:cNvPr id="44" name="object 44"/>
            <p:cNvSpPr/>
            <p:nvPr/>
          </p:nvSpPr>
          <p:spPr>
            <a:xfrm>
              <a:off x="3294888" y="7126224"/>
              <a:ext cx="2420620" cy="2813685"/>
            </a:xfrm>
            <a:custGeom>
              <a:avLst/>
              <a:gdLst/>
              <a:ahLst/>
              <a:cxnLst/>
              <a:rect l="l" t="t" r="r" b="b"/>
              <a:pathLst>
                <a:path w="2420620" h="2813684">
                  <a:moveTo>
                    <a:pt x="0" y="2813304"/>
                  </a:moveTo>
                  <a:lnTo>
                    <a:pt x="2420112" y="2813304"/>
                  </a:lnTo>
                  <a:lnTo>
                    <a:pt x="2420112" y="0"/>
                  </a:lnTo>
                  <a:lnTo>
                    <a:pt x="0" y="0"/>
                  </a:lnTo>
                  <a:lnTo>
                    <a:pt x="0" y="2813304"/>
                  </a:lnTo>
                  <a:close/>
                </a:path>
              </a:pathLst>
            </a:custGeom>
            <a:solidFill>
              <a:srgbClr val="CCC1D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object 45"/>
            <p:cNvSpPr/>
            <p:nvPr/>
          </p:nvSpPr>
          <p:spPr>
            <a:xfrm>
              <a:off x="3294888" y="6364224"/>
              <a:ext cx="2420620" cy="3575685"/>
            </a:xfrm>
            <a:custGeom>
              <a:avLst/>
              <a:gdLst/>
              <a:ahLst/>
              <a:cxnLst/>
              <a:rect l="l" t="t" r="r" b="b"/>
              <a:pathLst>
                <a:path w="2420620" h="3575684">
                  <a:moveTo>
                    <a:pt x="0" y="3575304"/>
                  </a:moveTo>
                  <a:lnTo>
                    <a:pt x="2420112" y="3575304"/>
                  </a:lnTo>
                  <a:lnTo>
                    <a:pt x="2420112" y="0"/>
                  </a:lnTo>
                  <a:lnTo>
                    <a:pt x="0" y="0"/>
                  </a:lnTo>
                  <a:lnTo>
                    <a:pt x="0" y="3575304"/>
                  </a:lnTo>
                  <a:close/>
                </a:path>
              </a:pathLst>
            </a:custGeom>
            <a:ln w="24384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" name="object 46"/>
            <p:cNvSpPr/>
            <p:nvPr/>
          </p:nvSpPr>
          <p:spPr>
            <a:xfrm>
              <a:off x="3294888" y="6345936"/>
              <a:ext cx="2420620" cy="780415"/>
            </a:xfrm>
            <a:custGeom>
              <a:avLst/>
              <a:gdLst/>
              <a:ahLst/>
              <a:cxnLst/>
              <a:rect l="l" t="t" r="r" b="b"/>
              <a:pathLst>
                <a:path w="2420620" h="780415">
                  <a:moveTo>
                    <a:pt x="2420112" y="0"/>
                  </a:moveTo>
                  <a:lnTo>
                    <a:pt x="0" y="0"/>
                  </a:lnTo>
                  <a:lnTo>
                    <a:pt x="0" y="780288"/>
                  </a:lnTo>
                  <a:lnTo>
                    <a:pt x="2420112" y="780288"/>
                  </a:lnTo>
                  <a:lnTo>
                    <a:pt x="2420112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" name="object 47"/>
            <p:cNvSpPr/>
            <p:nvPr/>
          </p:nvSpPr>
          <p:spPr>
            <a:xfrm>
              <a:off x="3294888" y="6345936"/>
              <a:ext cx="2420620" cy="780415"/>
            </a:xfrm>
            <a:custGeom>
              <a:avLst/>
              <a:gdLst/>
              <a:ahLst/>
              <a:cxnLst/>
              <a:rect l="l" t="t" r="r" b="b"/>
              <a:pathLst>
                <a:path w="2420620" h="780415">
                  <a:moveTo>
                    <a:pt x="0" y="780288"/>
                  </a:moveTo>
                  <a:lnTo>
                    <a:pt x="2420112" y="780288"/>
                  </a:lnTo>
                  <a:lnTo>
                    <a:pt x="2420112" y="0"/>
                  </a:lnTo>
                  <a:lnTo>
                    <a:pt x="0" y="0"/>
                  </a:lnTo>
                  <a:lnTo>
                    <a:pt x="0" y="780288"/>
                  </a:lnTo>
                  <a:close/>
                </a:path>
              </a:pathLst>
            </a:custGeom>
            <a:ln w="24384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8" name="object 48"/>
          <p:cNvSpPr txBox="1"/>
          <p:nvPr/>
        </p:nvSpPr>
        <p:spPr>
          <a:xfrm>
            <a:off x="3294888" y="6345935"/>
            <a:ext cx="2420620" cy="780415"/>
          </a:xfrm>
          <a:prstGeom prst="rect">
            <a:avLst/>
          </a:prstGeom>
          <a:solidFill>
            <a:srgbClr val="FFFF00"/>
          </a:solidFill>
          <a:ln w="24383">
            <a:solidFill>
              <a:srgbClr val="385D89"/>
            </a:solidFill>
          </a:ln>
        </p:spPr>
        <p:txBody>
          <a:bodyPr vert="horz" wrap="square" lIns="0" tIns="127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"/>
              </a:spcBef>
            </a:pPr>
            <a:endParaRPr sz="1400">
              <a:latin typeface="Times New Roman"/>
              <a:cs typeface="Times New Roman"/>
            </a:endParaRPr>
          </a:p>
          <a:p>
            <a:pPr marL="765810">
              <a:lnSpc>
                <a:spcPct val="100000"/>
              </a:lnSpc>
            </a:pPr>
            <a:r>
              <a:rPr sz="1800" spc="-10" dirty="0">
                <a:latin typeface="Calibri"/>
                <a:cs typeface="Calibri"/>
              </a:rPr>
              <a:t>colectivos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49" name="object 49"/>
          <p:cNvSpPr txBox="1"/>
          <p:nvPr/>
        </p:nvSpPr>
        <p:spPr>
          <a:xfrm>
            <a:off x="3658489" y="7195566"/>
            <a:ext cx="1497330" cy="1123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5080">
              <a:lnSpc>
                <a:spcPct val="100000"/>
              </a:lnSpc>
              <a:spcBef>
                <a:spcPts val="100"/>
              </a:spcBef>
            </a:pPr>
            <a:r>
              <a:rPr sz="1800" spc="-10" dirty="0">
                <a:latin typeface="Calibri"/>
                <a:cs typeface="Calibri"/>
              </a:rPr>
              <a:t>Nombran </a:t>
            </a:r>
            <a:r>
              <a:rPr sz="1800" spc="-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conjuntos</a:t>
            </a:r>
            <a:r>
              <a:rPr sz="1800" spc="2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de 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elementos</a:t>
            </a:r>
            <a:r>
              <a:rPr sz="1800" spc="2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de</a:t>
            </a:r>
            <a:r>
              <a:rPr sz="1800" spc="-2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la </a:t>
            </a:r>
            <a:r>
              <a:rPr sz="1800" spc="-39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misma</a:t>
            </a:r>
            <a:r>
              <a:rPr sz="1800" spc="-1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clase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50" name="object 50"/>
          <p:cNvSpPr txBox="1"/>
          <p:nvPr/>
        </p:nvSpPr>
        <p:spPr>
          <a:xfrm>
            <a:off x="3658489" y="8567419"/>
            <a:ext cx="1071245" cy="1123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70815" indent="-171450">
              <a:lnSpc>
                <a:spcPct val="100000"/>
              </a:lnSpc>
              <a:spcBef>
                <a:spcPts val="100"/>
              </a:spcBef>
              <a:buFont typeface="Courier New"/>
              <a:buChar char="o"/>
              <a:tabLst>
                <a:tab pos="171450" algn="l"/>
              </a:tabLst>
            </a:pPr>
            <a:r>
              <a:rPr sz="1800" spc="-10" dirty="0">
                <a:latin typeface="Calibri"/>
                <a:cs typeface="Calibri"/>
              </a:rPr>
              <a:t>Caserío</a:t>
            </a:r>
            <a:endParaRPr sz="1800">
              <a:latin typeface="Calibri"/>
              <a:cs typeface="Calibri"/>
            </a:endParaRPr>
          </a:p>
          <a:p>
            <a:pPr marL="170815" indent="-171450">
              <a:lnSpc>
                <a:spcPct val="100000"/>
              </a:lnSpc>
              <a:buFont typeface="Courier New"/>
              <a:buChar char="o"/>
              <a:tabLst>
                <a:tab pos="171450" algn="l"/>
              </a:tabLst>
            </a:pPr>
            <a:r>
              <a:rPr sz="1800" spc="-10" dirty="0">
                <a:latin typeface="Calibri"/>
                <a:cs typeface="Calibri"/>
              </a:rPr>
              <a:t>Rebaño</a:t>
            </a:r>
            <a:endParaRPr sz="1800">
              <a:latin typeface="Calibri"/>
              <a:cs typeface="Calibri"/>
            </a:endParaRPr>
          </a:p>
          <a:p>
            <a:pPr marL="170815" indent="-171450">
              <a:lnSpc>
                <a:spcPct val="100000"/>
              </a:lnSpc>
              <a:buFont typeface="Courier New"/>
              <a:buChar char="o"/>
              <a:tabLst>
                <a:tab pos="171450" algn="l"/>
              </a:tabLst>
            </a:pPr>
            <a:r>
              <a:rPr sz="1800" spc="-10" dirty="0">
                <a:latin typeface="Calibri"/>
                <a:cs typeface="Calibri"/>
              </a:rPr>
              <a:t>Enjambre</a:t>
            </a:r>
            <a:endParaRPr sz="18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r>
              <a:rPr sz="1800" dirty="0">
                <a:latin typeface="Courier New"/>
                <a:cs typeface="Courier New"/>
              </a:rPr>
              <a:t>o</a:t>
            </a:r>
            <a:r>
              <a:rPr sz="1800" spc="-815" dirty="0">
                <a:latin typeface="Courier New"/>
                <a:cs typeface="Courier New"/>
              </a:rPr>
              <a:t> </a:t>
            </a:r>
            <a:r>
              <a:rPr sz="1800" spc="-5" dirty="0">
                <a:latin typeface="Calibri"/>
                <a:cs typeface="Calibri"/>
              </a:rPr>
              <a:t>ja</a:t>
            </a:r>
            <a:r>
              <a:rPr sz="1800" spc="-10" dirty="0">
                <a:latin typeface="Calibri"/>
                <a:cs typeface="Calibri"/>
              </a:rPr>
              <a:t>u</a:t>
            </a:r>
            <a:r>
              <a:rPr sz="1800" dirty="0">
                <a:latin typeface="Calibri"/>
                <a:cs typeface="Calibri"/>
              </a:rPr>
              <a:t>r</a:t>
            </a:r>
            <a:r>
              <a:rPr sz="1800" spc="-15" dirty="0">
                <a:latin typeface="Calibri"/>
                <a:cs typeface="Calibri"/>
              </a:rPr>
              <a:t>í</a:t>
            </a:r>
            <a:r>
              <a:rPr sz="1800" dirty="0">
                <a:latin typeface="Calibri"/>
                <a:cs typeface="Calibri"/>
              </a:rPr>
              <a:t>a</a:t>
            </a:r>
            <a:endParaRPr sz="1800">
              <a:latin typeface="Calibri"/>
              <a:cs typeface="Calibri"/>
            </a:endParaRPr>
          </a:p>
        </p:txBody>
      </p:sp>
      <p:grpSp>
        <p:nvGrpSpPr>
          <p:cNvPr id="51" name="object 51"/>
          <p:cNvGrpSpPr/>
          <p:nvPr/>
        </p:nvGrpSpPr>
        <p:grpSpPr>
          <a:xfrm>
            <a:off x="234695" y="6297167"/>
            <a:ext cx="2444750" cy="3599815"/>
            <a:chOff x="234695" y="6297167"/>
            <a:chExt cx="2444750" cy="3599815"/>
          </a:xfrm>
        </p:grpSpPr>
        <p:sp>
          <p:nvSpPr>
            <p:cNvPr id="52" name="object 52"/>
            <p:cNvSpPr/>
            <p:nvPr/>
          </p:nvSpPr>
          <p:spPr>
            <a:xfrm>
              <a:off x="246887" y="7089647"/>
              <a:ext cx="2420620" cy="2795270"/>
            </a:xfrm>
            <a:custGeom>
              <a:avLst/>
              <a:gdLst/>
              <a:ahLst/>
              <a:cxnLst/>
              <a:rect l="l" t="t" r="r" b="b"/>
              <a:pathLst>
                <a:path w="2420620" h="2795270">
                  <a:moveTo>
                    <a:pt x="0" y="2795016"/>
                  </a:moveTo>
                  <a:lnTo>
                    <a:pt x="2420112" y="2795016"/>
                  </a:lnTo>
                  <a:lnTo>
                    <a:pt x="2420112" y="0"/>
                  </a:lnTo>
                  <a:lnTo>
                    <a:pt x="0" y="0"/>
                  </a:lnTo>
                  <a:lnTo>
                    <a:pt x="0" y="2795016"/>
                  </a:lnTo>
                  <a:close/>
                </a:path>
              </a:pathLst>
            </a:custGeom>
            <a:solidFill>
              <a:srgbClr val="FF00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" name="object 53"/>
            <p:cNvSpPr/>
            <p:nvPr/>
          </p:nvSpPr>
          <p:spPr>
            <a:xfrm>
              <a:off x="246887" y="6309359"/>
              <a:ext cx="2420620" cy="3575685"/>
            </a:xfrm>
            <a:custGeom>
              <a:avLst/>
              <a:gdLst/>
              <a:ahLst/>
              <a:cxnLst/>
              <a:rect l="l" t="t" r="r" b="b"/>
              <a:pathLst>
                <a:path w="2420620" h="3575684">
                  <a:moveTo>
                    <a:pt x="0" y="3575304"/>
                  </a:moveTo>
                  <a:lnTo>
                    <a:pt x="2420112" y="3575304"/>
                  </a:lnTo>
                  <a:lnTo>
                    <a:pt x="2420112" y="0"/>
                  </a:lnTo>
                  <a:lnTo>
                    <a:pt x="0" y="0"/>
                  </a:lnTo>
                  <a:lnTo>
                    <a:pt x="0" y="3575304"/>
                  </a:lnTo>
                  <a:close/>
                </a:path>
              </a:pathLst>
            </a:custGeom>
            <a:ln w="24384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" name="object 54"/>
            <p:cNvSpPr/>
            <p:nvPr/>
          </p:nvSpPr>
          <p:spPr>
            <a:xfrm>
              <a:off x="246887" y="6309359"/>
              <a:ext cx="2420620" cy="780415"/>
            </a:xfrm>
            <a:custGeom>
              <a:avLst/>
              <a:gdLst/>
              <a:ahLst/>
              <a:cxnLst/>
              <a:rect l="l" t="t" r="r" b="b"/>
              <a:pathLst>
                <a:path w="2420620" h="780415">
                  <a:moveTo>
                    <a:pt x="2420112" y="0"/>
                  </a:moveTo>
                  <a:lnTo>
                    <a:pt x="0" y="0"/>
                  </a:lnTo>
                  <a:lnTo>
                    <a:pt x="0" y="780288"/>
                  </a:lnTo>
                  <a:lnTo>
                    <a:pt x="2420112" y="780288"/>
                  </a:lnTo>
                  <a:lnTo>
                    <a:pt x="2420112" y="0"/>
                  </a:lnTo>
                  <a:close/>
                </a:path>
              </a:pathLst>
            </a:custGeom>
            <a:solidFill>
              <a:srgbClr val="6F2F9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" name="object 55"/>
            <p:cNvSpPr/>
            <p:nvPr/>
          </p:nvSpPr>
          <p:spPr>
            <a:xfrm>
              <a:off x="246887" y="6309359"/>
              <a:ext cx="2420620" cy="780415"/>
            </a:xfrm>
            <a:custGeom>
              <a:avLst/>
              <a:gdLst/>
              <a:ahLst/>
              <a:cxnLst/>
              <a:rect l="l" t="t" r="r" b="b"/>
              <a:pathLst>
                <a:path w="2420620" h="780415">
                  <a:moveTo>
                    <a:pt x="0" y="780288"/>
                  </a:moveTo>
                  <a:lnTo>
                    <a:pt x="2420112" y="780288"/>
                  </a:lnTo>
                  <a:lnTo>
                    <a:pt x="2420112" y="0"/>
                  </a:lnTo>
                  <a:lnTo>
                    <a:pt x="0" y="0"/>
                  </a:lnTo>
                  <a:lnTo>
                    <a:pt x="0" y="780288"/>
                  </a:lnTo>
                  <a:close/>
                </a:path>
              </a:pathLst>
            </a:custGeom>
            <a:ln w="24384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6" name="object 56"/>
          <p:cNvSpPr txBox="1"/>
          <p:nvPr/>
        </p:nvSpPr>
        <p:spPr>
          <a:xfrm>
            <a:off x="246888" y="6309359"/>
            <a:ext cx="2420620" cy="780415"/>
          </a:xfrm>
          <a:prstGeom prst="rect">
            <a:avLst/>
          </a:prstGeom>
          <a:solidFill>
            <a:srgbClr val="6F2F9F"/>
          </a:solidFill>
          <a:ln w="24384">
            <a:solidFill>
              <a:srgbClr val="385D89"/>
            </a:solidFill>
          </a:ln>
        </p:spPr>
        <p:txBody>
          <a:bodyPr vert="horz" wrap="square" lIns="0" tIns="187325" rIns="0" bIns="0" rtlCol="0">
            <a:spAutoFit/>
          </a:bodyPr>
          <a:lstStyle/>
          <a:p>
            <a:pPr marL="673100">
              <a:lnSpc>
                <a:spcPct val="100000"/>
              </a:lnSpc>
              <a:spcBef>
                <a:spcPts val="1475"/>
              </a:spcBef>
            </a:pPr>
            <a:r>
              <a:rPr sz="1800" spc="-10" dirty="0">
                <a:latin typeface="Calibri"/>
                <a:cs typeface="Calibri"/>
              </a:rPr>
              <a:t>individuales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57" name="object 57"/>
          <p:cNvSpPr txBox="1"/>
          <p:nvPr/>
        </p:nvSpPr>
        <p:spPr>
          <a:xfrm>
            <a:off x="587654" y="7109206"/>
            <a:ext cx="1519555" cy="8483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5080">
              <a:lnSpc>
                <a:spcPct val="100000"/>
              </a:lnSpc>
              <a:spcBef>
                <a:spcPts val="100"/>
              </a:spcBef>
            </a:pPr>
            <a:r>
              <a:rPr sz="1800" spc="-10" dirty="0">
                <a:latin typeface="Calibri"/>
                <a:cs typeface="Calibri"/>
              </a:rPr>
              <a:t>Nombran</a:t>
            </a:r>
            <a:r>
              <a:rPr sz="1800" spc="2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un 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15" dirty="0">
                <a:latin typeface="Calibri"/>
                <a:cs typeface="Calibri"/>
              </a:rPr>
              <a:t>elementos</a:t>
            </a:r>
            <a:r>
              <a:rPr sz="1800" spc="4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de 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forma</a:t>
            </a:r>
            <a:r>
              <a:rPr sz="1800" spc="-5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individual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58" name="object 58"/>
          <p:cNvSpPr txBox="1"/>
          <p:nvPr/>
        </p:nvSpPr>
        <p:spPr>
          <a:xfrm>
            <a:off x="587654" y="8206867"/>
            <a:ext cx="991235" cy="1123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70180" indent="-170815">
              <a:lnSpc>
                <a:spcPct val="100000"/>
              </a:lnSpc>
              <a:spcBef>
                <a:spcPts val="100"/>
              </a:spcBef>
              <a:buFont typeface="Courier New"/>
              <a:buChar char="o"/>
              <a:tabLst>
                <a:tab pos="170815" algn="l"/>
              </a:tabLst>
            </a:pPr>
            <a:r>
              <a:rPr sz="1800" spc="-15" dirty="0">
                <a:latin typeface="Calibri"/>
                <a:cs typeface="Calibri"/>
              </a:rPr>
              <a:t>Cerdo</a:t>
            </a:r>
            <a:endParaRPr sz="1800">
              <a:latin typeface="Calibri"/>
              <a:cs typeface="Calibri"/>
            </a:endParaRPr>
          </a:p>
          <a:p>
            <a:pPr marL="170180" indent="-170815">
              <a:lnSpc>
                <a:spcPct val="100000"/>
              </a:lnSpc>
              <a:buFont typeface="Courier New"/>
              <a:buChar char="o"/>
              <a:tabLst>
                <a:tab pos="170815" algn="l"/>
              </a:tabLst>
            </a:pPr>
            <a:r>
              <a:rPr sz="1800" spc="5" dirty="0">
                <a:latin typeface="Calibri"/>
                <a:cs typeface="Calibri"/>
              </a:rPr>
              <a:t>E</a:t>
            </a:r>
            <a:r>
              <a:rPr sz="1800" spc="-5" dirty="0">
                <a:latin typeface="Calibri"/>
                <a:cs typeface="Calibri"/>
              </a:rPr>
              <a:t>l</a:t>
            </a:r>
            <a:r>
              <a:rPr sz="1800" spc="-10" dirty="0">
                <a:latin typeface="Calibri"/>
                <a:cs typeface="Calibri"/>
              </a:rPr>
              <a:t>e</a:t>
            </a:r>
            <a:r>
              <a:rPr sz="1800" spc="-25" dirty="0">
                <a:latin typeface="Calibri"/>
                <a:cs typeface="Calibri"/>
              </a:rPr>
              <a:t>v</a:t>
            </a:r>
            <a:r>
              <a:rPr sz="1800" dirty="0">
                <a:latin typeface="Calibri"/>
                <a:cs typeface="Calibri"/>
              </a:rPr>
              <a:t>a</a:t>
            </a:r>
            <a:r>
              <a:rPr sz="1800" spc="-10" dirty="0">
                <a:latin typeface="Calibri"/>
                <a:cs typeface="Calibri"/>
              </a:rPr>
              <a:t>d</a:t>
            </a:r>
            <a:r>
              <a:rPr sz="1800" spc="5" dirty="0">
                <a:latin typeface="Calibri"/>
                <a:cs typeface="Calibri"/>
              </a:rPr>
              <a:t>o</a:t>
            </a:r>
            <a:r>
              <a:rPr sz="1800" dirty="0">
                <a:latin typeface="Calibri"/>
                <a:cs typeface="Calibri"/>
              </a:rPr>
              <a:t>r</a:t>
            </a:r>
            <a:endParaRPr sz="1800">
              <a:latin typeface="Calibri"/>
              <a:cs typeface="Calibri"/>
            </a:endParaRPr>
          </a:p>
          <a:p>
            <a:pPr marL="170180" indent="-170815">
              <a:lnSpc>
                <a:spcPct val="100000"/>
              </a:lnSpc>
              <a:buFont typeface="Courier New"/>
              <a:buChar char="o"/>
              <a:tabLst>
                <a:tab pos="170815" algn="l"/>
              </a:tabLst>
            </a:pPr>
            <a:r>
              <a:rPr sz="1800" spc="-5" dirty="0">
                <a:latin typeface="Calibri"/>
                <a:cs typeface="Calibri"/>
              </a:rPr>
              <a:t>Nadador</a:t>
            </a:r>
            <a:endParaRPr sz="18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r>
              <a:rPr sz="1800" dirty="0">
                <a:latin typeface="Courier New"/>
                <a:cs typeface="Courier New"/>
              </a:rPr>
              <a:t>o</a:t>
            </a:r>
            <a:r>
              <a:rPr sz="1800" spc="-819" dirty="0">
                <a:latin typeface="Courier New"/>
                <a:cs typeface="Courier New"/>
              </a:rPr>
              <a:t> </a:t>
            </a:r>
            <a:r>
              <a:rPr sz="1800" spc="-15" dirty="0">
                <a:latin typeface="Calibri"/>
                <a:cs typeface="Calibri"/>
              </a:rPr>
              <a:t>p</a:t>
            </a:r>
            <a:r>
              <a:rPr sz="1800" spc="-10" dirty="0">
                <a:latin typeface="Calibri"/>
                <a:cs typeface="Calibri"/>
              </a:rPr>
              <a:t>e</a:t>
            </a:r>
            <a:r>
              <a:rPr sz="1800" dirty="0">
                <a:latin typeface="Calibri"/>
                <a:cs typeface="Calibri"/>
              </a:rPr>
              <a:t>r</a:t>
            </a:r>
            <a:r>
              <a:rPr sz="1800" spc="-35" dirty="0">
                <a:latin typeface="Calibri"/>
                <a:cs typeface="Calibri"/>
              </a:rPr>
              <a:t>r</a:t>
            </a:r>
            <a:r>
              <a:rPr sz="1800" dirty="0">
                <a:latin typeface="Calibri"/>
                <a:cs typeface="Calibri"/>
              </a:rPr>
              <a:t>o</a:t>
            </a:r>
            <a:endParaRPr sz="1800">
              <a:latin typeface="Calibri"/>
              <a:cs typeface="Calibri"/>
            </a:endParaRPr>
          </a:p>
        </p:txBody>
      </p:sp>
      <p:grpSp>
        <p:nvGrpSpPr>
          <p:cNvPr id="59" name="object 59"/>
          <p:cNvGrpSpPr/>
          <p:nvPr/>
        </p:nvGrpSpPr>
        <p:grpSpPr>
          <a:xfrm>
            <a:off x="7784592" y="6376415"/>
            <a:ext cx="2444750" cy="3599815"/>
            <a:chOff x="7784592" y="6376415"/>
            <a:chExt cx="2444750" cy="3599815"/>
          </a:xfrm>
        </p:grpSpPr>
        <p:sp>
          <p:nvSpPr>
            <p:cNvPr id="60" name="object 60"/>
            <p:cNvSpPr/>
            <p:nvPr/>
          </p:nvSpPr>
          <p:spPr>
            <a:xfrm>
              <a:off x="7796784" y="7168895"/>
              <a:ext cx="2420620" cy="2795270"/>
            </a:xfrm>
            <a:custGeom>
              <a:avLst/>
              <a:gdLst/>
              <a:ahLst/>
              <a:cxnLst/>
              <a:rect l="l" t="t" r="r" b="b"/>
              <a:pathLst>
                <a:path w="2420620" h="2795270">
                  <a:moveTo>
                    <a:pt x="0" y="2795016"/>
                  </a:moveTo>
                  <a:lnTo>
                    <a:pt x="2420112" y="2795016"/>
                  </a:lnTo>
                  <a:lnTo>
                    <a:pt x="2420112" y="0"/>
                  </a:lnTo>
                  <a:lnTo>
                    <a:pt x="0" y="0"/>
                  </a:lnTo>
                  <a:lnTo>
                    <a:pt x="0" y="2795016"/>
                  </a:lnTo>
                  <a:close/>
                </a:path>
              </a:pathLst>
            </a:custGeom>
            <a:solidFill>
              <a:srgbClr val="92CDD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" name="object 61"/>
            <p:cNvSpPr/>
            <p:nvPr/>
          </p:nvSpPr>
          <p:spPr>
            <a:xfrm>
              <a:off x="7796784" y="6388607"/>
              <a:ext cx="2420620" cy="3575685"/>
            </a:xfrm>
            <a:custGeom>
              <a:avLst/>
              <a:gdLst/>
              <a:ahLst/>
              <a:cxnLst/>
              <a:rect l="l" t="t" r="r" b="b"/>
              <a:pathLst>
                <a:path w="2420620" h="3575684">
                  <a:moveTo>
                    <a:pt x="0" y="3575304"/>
                  </a:moveTo>
                  <a:lnTo>
                    <a:pt x="2420112" y="3575304"/>
                  </a:lnTo>
                  <a:lnTo>
                    <a:pt x="2420112" y="0"/>
                  </a:lnTo>
                  <a:lnTo>
                    <a:pt x="0" y="0"/>
                  </a:lnTo>
                  <a:lnTo>
                    <a:pt x="0" y="3575304"/>
                  </a:lnTo>
                  <a:close/>
                </a:path>
              </a:pathLst>
            </a:custGeom>
            <a:ln w="24384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" name="object 62"/>
            <p:cNvSpPr/>
            <p:nvPr/>
          </p:nvSpPr>
          <p:spPr>
            <a:xfrm>
              <a:off x="7796784" y="6388607"/>
              <a:ext cx="2420620" cy="780415"/>
            </a:xfrm>
            <a:custGeom>
              <a:avLst/>
              <a:gdLst/>
              <a:ahLst/>
              <a:cxnLst/>
              <a:rect l="l" t="t" r="r" b="b"/>
              <a:pathLst>
                <a:path w="2420620" h="780415">
                  <a:moveTo>
                    <a:pt x="2420112" y="0"/>
                  </a:moveTo>
                  <a:lnTo>
                    <a:pt x="0" y="0"/>
                  </a:lnTo>
                  <a:lnTo>
                    <a:pt x="0" y="780288"/>
                  </a:lnTo>
                  <a:lnTo>
                    <a:pt x="2420112" y="780288"/>
                  </a:lnTo>
                  <a:lnTo>
                    <a:pt x="2420112" y="0"/>
                  </a:lnTo>
                  <a:close/>
                </a:path>
              </a:pathLst>
            </a:custGeom>
            <a:solidFill>
              <a:srgbClr val="FF00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" name="object 63"/>
            <p:cNvSpPr/>
            <p:nvPr/>
          </p:nvSpPr>
          <p:spPr>
            <a:xfrm>
              <a:off x="7796784" y="6388607"/>
              <a:ext cx="2420620" cy="780415"/>
            </a:xfrm>
            <a:custGeom>
              <a:avLst/>
              <a:gdLst/>
              <a:ahLst/>
              <a:cxnLst/>
              <a:rect l="l" t="t" r="r" b="b"/>
              <a:pathLst>
                <a:path w="2420620" h="780415">
                  <a:moveTo>
                    <a:pt x="0" y="780288"/>
                  </a:moveTo>
                  <a:lnTo>
                    <a:pt x="2420112" y="780288"/>
                  </a:lnTo>
                  <a:lnTo>
                    <a:pt x="2420112" y="0"/>
                  </a:lnTo>
                  <a:lnTo>
                    <a:pt x="0" y="0"/>
                  </a:lnTo>
                  <a:lnTo>
                    <a:pt x="0" y="780288"/>
                  </a:lnTo>
                  <a:close/>
                </a:path>
              </a:pathLst>
            </a:custGeom>
            <a:ln w="24383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4" name="object 64"/>
          <p:cNvSpPr txBox="1"/>
          <p:nvPr/>
        </p:nvSpPr>
        <p:spPr>
          <a:xfrm>
            <a:off x="7796783" y="6388608"/>
            <a:ext cx="2420620" cy="780415"/>
          </a:xfrm>
          <a:prstGeom prst="rect">
            <a:avLst/>
          </a:prstGeom>
          <a:solidFill>
            <a:srgbClr val="FF00FF"/>
          </a:solidFill>
          <a:ln w="24384">
            <a:solidFill>
              <a:srgbClr val="385D89"/>
            </a:solidFill>
          </a:ln>
        </p:spPr>
        <p:txBody>
          <a:bodyPr vert="horz" wrap="square" lIns="0" tIns="187325" rIns="0" bIns="0" rtlCol="0">
            <a:spAutoFit/>
          </a:bodyPr>
          <a:lstStyle/>
          <a:p>
            <a:pPr marL="683895">
              <a:lnSpc>
                <a:spcPct val="100000"/>
              </a:lnSpc>
              <a:spcBef>
                <a:spcPts val="1475"/>
              </a:spcBef>
            </a:pPr>
            <a:r>
              <a:rPr sz="1800" spc="-25" dirty="0">
                <a:latin typeface="Calibri"/>
                <a:cs typeface="Calibri"/>
              </a:rPr>
              <a:t>CONTABLES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65" name="object 65"/>
          <p:cNvSpPr txBox="1"/>
          <p:nvPr/>
        </p:nvSpPr>
        <p:spPr>
          <a:xfrm>
            <a:off x="8138794" y="7188530"/>
            <a:ext cx="1656080" cy="84899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5080">
              <a:lnSpc>
                <a:spcPct val="100000"/>
              </a:lnSpc>
              <a:spcBef>
                <a:spcPts val="100"/>
              </a:spcBef>
            </a:pPr>
            <a:r>
              <a:rPr sz="1800" spc="-15" dirty="0">
                <a:latin typeface="Calibri"/>
                <a:cs typeface="Calibri"/>
              </a:rPr>
              <a:t>Nombran </a:t>
            </a:r>
            <a:r>
              <a:rPr sz="1800" spc="-10" dirty="0">
                <a:latin typeface="Calibri"/>
                <a:cs typeface="Calibri"/>
              </a:rPr>
              <a:t> </a:t>
            </a:r>
            <a:r>
              <a:rPr sz="1800" spc="-15" dirty="0">
                <a:latin typeface="Calibri"/>
                <a:cs typeface="Calibri"/>
              </a:rPr>
              <a:t>elementos</a:t>
            </a:r>
            <a:r>
              <a:rPr sz="1800" spc="3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que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se </a:t>
            </a:r>
            <a:r>
              <a:rPr sz="1800" spc="-39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pueden</a:t>
            </a:r>
            <a:r>
              <a:rPr sz="1800" spc="70" dirty="0">
                <a:latin typeface="Calibri"/>
                <a:cs typeface="Calibri"/>
              </a:rPr>
              <a:t> </a:t>
            </a:r>
            <a:r>
              <a:rPr sz="1800" spc="-15" dirty="0">
                <a:latin typeface="Calibri"/>
                <a:cs typeface="Calibri"/>
              </a:rPr>
              <a:t>contar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66" name="object 66"/>
          <p:cNvSpPr txBox="1"/>
          <p:nvPr/>
        </p:nvSpPr>
        <p:spPr>
          <a:xfrm>
            <a:off x="8138794" y="8561069"/>
            <a:ext cx="1439545" cy="1123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70180" indent="-170815">
              <a:lnSpc>
                <a:spcPct val="100000"/>
              </a:lnSpc>
              <a:spcBef>
                <a:spcPts val="100"/>
              </a:spcBef>
              <a:buFont typeface="Courier New"/>
              <a:buChar char="o"/>
              <a:tabLst>
                <a:tab pos="170815" algn="l"/>
              </a:tabLst>
            </a:pPr>
            <a:r>
              <a:rPr sz="1800" spc="-5" dirty="0">
                <a:latin typeface="Calibri"/>
                <a:cs typeface="Calibri"/>
              </a:rPr>
              <a:t>Avión</a:t>
            </a:r>
            <a:endParaRPr sz="1800">
              <a:latin typeface="Calibri"/>
              <a:cs typeface="Calibri"/>
            </a:endParaRPr>
          </a:p>
          <a:p>
            <a:pPr marL="170180" indent="-170815">
              <a:lnSpc>
                <a:spcPct val="100000"/>
              </a:lnSpc>
              <a:buFont typeface="Courier New"/>
              <a:buChar char="o"/>
              <a:tabLst>
                <a:tab pos="170815" algn="l"/>
              </a:tabLst>
            </a:pPr>
            <a:r>
              <a:rPr sz="1800" spc="-5" dirty="0">
                <a:latin typeface="Calibri"/>
                <a:cs typeface="Calibri"/>
              </a:rPr>
              <a:t>Cuaderno</a:t>
            </a:r>
            <a:endParaRPr sz="1800">
              <a:latin typeface="Calibri"/>
              <a:cs typeface="Calibri"/>
            </a:endParaRPr>
          </a:p>
          <a:p>
            <a:pPr marL="170180" indent="-170815">
              <a:lnSpc>
                <a:spcPct val="100000"/>
              </a:lnSpc>
              <a:buFont typeface="Courier New"/>
              <a:buChar char="o"/>
              <a:tabLst>
                <a:tab pos="170815" algn="l"/>
              </a:tabLst>
            </a:pPr>
            <a:r>
              <a:rPr sz="1800" spc="-15" dirty="0">
                <a:latin typeface="Calibri"/>
                <a:cs typeface="Calibri"/>
              </a:rPr>
              <a:t>Herramientas</a:t>
            </a:r>
            <a:endParaRPr sz="18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r>
              <a:rPr sz="1800" dirty="0">
                <a:latin typeface="Courier New"/>
                <a:cs typeface="Courier New"/>
              </a:rPr>
              <a:t>o</a:t>
            </a:r>
            <a:r>
              <a:rPr sz="1800" spc="-819" dirty="0">
                <a:latin typeface="Courier New"/>
                <a:cs typeface="Courier New"/>
              </a:rPr>
              <a:t> </a:t>
            </a:r>
            <a:r>
              <a:rPr sz="1800" spc="-35" dirty="0">
                <a:latin typeface="Calibri"/>
                <a:cs typeface="Calibri"/>
              </a:rPr>
              <a:t>g</a:t>
            </a:r>
            <a:r>
              <a:rPr sz="1800" dirty="0">
                <a:latin typeface="Calibri"/>
                <a:cs typeface="Calibri"/>
              </a:rPr>
              <a:t>al</a:t>
            </a:r>
            <a:r>
              <a:rPr sz="1800" spc="-15" dirty="0">
                <a:latin typeface="Calibri"/>
                <a:cs typeface="Calibri"/>
              </a:rPr>
              <a:t>l</a:t>
            </a:r>
            <a:r>
              <a:rPr sz="1800" spc="-10" dirty="0">
                <a:latin typeface="Calibri"/>
                <a:cs typeface="Calibri"/>
              </a:rPr>
              <a:t>in</a:t>
            </a:r>
            <a:r>
              <a:rPr sz="1800" dirty="0">
                <a:latin typeface="Calibri"/>
                <a:cs typeface="Calibri"/>
              </a:rPr>
              <a:t>a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67" name="object 67"/>
          <p:cNvSpPr txBox="1"/>
          <p:nvPr/>
        </p:nvSpPr>
        <p:spPr>
          <a:xfrm>
            <a:off x="6459473" y="2008123"/>
            <a:ext cx="403225" cy="740283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0"/>
              </a:spcBef>
            </a:pPr>
            <a:r>
              <a:rPr sz="4400" b="1" spc="-5" dirty="0">
                <a:solidFill>
                  <a:srgbClr val="006FC0"/>
                </a:solidFill>
                <a:latin typeface="Calibri"/>
                <a:cs typeface="Calibri"/>
              </a:rPr>
              <a:t>S </a:t>
            </a:r>
            <a:r>
              <a:rPr sz="4400" b="1" spc="-980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4400" b="1" spc="-5" dirty="0">
                <a:solidFill>
                  <a:srgbClr val="006FC0"/>
                </a:solidFill>
                <a:latin typeface="Calibri"/>
                <a:cs typeface="Calibri"/>
              </a:rPr>
              <a:t>U  S </a:t>
            </a:r>
            <a:r>
              <a:rPr sz="4400" b="1" spc="-980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4400" b="1" spc="-5" dirty="0">
                <a:solidFill>
                  <a:srgbClr val="006FC0"/>
                </a:solidFill>
                <a:latin typeface="Calibri"/>
                <a:cs typeface="Calibri"/>
              </a:rPr>
              <a:t>T </a:t>
            </a:r>
            <a:r>
              <a:rPr sz="4400" b="1" spc="-980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4400" b="1" spc="-5" dirty="0">
                <a:solidFill>
                  <a:srgbClr val="006FC0"/>
                </a:solidFill>
                <a:latin typeface="Calibri"/>
                <a:cs typeface="Calibri"/>
              </a:rPr>
              <a:t>A </a:t>
            </a:r>
            <a:r>
              <a:rPr sz="4400" b="1" spc="-980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4400" b="1" spc="-5" dirty="0">
                <a:solidFill>
                  <a:srgbClr val="006FC0"/>
                </a:solidFill>
                <a:latin typeface="Calibri"/>
                <a:cs typeface="Calibri"/>
              </a:rPr>
              <a:t>N  T </a:t>
            </a:r>
            <a:r>
              <a:rPr sz="4400" b="1" spc="-980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4400" b="1" spc="-5" dirty="0">
                <a:solidFill>
                  <a:srgbClr val="006FC0"/>
                </a:solidFill>
                <a:latin typeface="Calibri"/>
                <a:cs typeface="Calibri"/>
              </a:rPr>
              <a:t>I </a:t>
            </a:r>
            <a:r>
              <a:rPr sz="4400" b="1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4400" b="1" spc="-5" dirty="0">
                <a:solidFill>
                  <a:srgbClr val="006FC0"/>
                </a:solidFill>
                <a:latin typeface="Calibri"/>
                <a:cs typeface="Calibri"/>
              </a:rPr>
              <a:t>V </a:t>
            </a:r>
            <a:r>
              <a:rPr sz="4400" b="1" spc="-980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4400" b="1" spc="-5" dirty="0">
                <a:solidFill>
                  <a:srgbClr val="006FC0"/>
                </a:solidFill>
                <a:latin typeface="Calibri"/>
                <a:cs typeface="Calibri"/>
              </a:rPr>
              <a:t>O  S</a:t>
            </a:r>
            <a:endParaRPr sz="4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16152" y="2665900"/>
            <a:ext cx="11237976" cy="5518029"/>
          </a:xfrm>
          <a:prstGeom prst="rect">
            <a:avLst/>
          </a:prstGeom>
        </p:spPr>
      </p:pic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08888" y="3358896"/>
            <a:ext cx="12377927" cy="1311778"/>
          </a:xfrm>
          <a:prstGeom prst="rect">
            <a:avLst/>
          </a:prstGeom>
        </p:spPr>
      </p:pic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007442" y="2510904"/>
            <a:ext cx="5180245" cy="4801876"/>
          </a:xfrm>
          <a:prstGeom prst="rect">
            <a:avLst/>
          </a:prstGeom>
        </p:spPr>
      </p:pic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03605" y="4041140"/>
            <a:ext cx="12777470" cy="386842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341630">
              <a:lnSpc>
                <a:spcPct val="100000"/>
              </a:lnSpc>
              <a:spcBef>
                <a:spcPts val="105"/>
              </a:spcBef>
            </a:pPr>
            <a:r>
              <a:rPr sz="2800" dirty="0">
                <a:latin typeface="Calibri"/>
                <a:cs typeface="Calibri"/>
              </a:rPr>
              <a:t>Un </a:t>
            </a:r>
            <a:r>
              <a:rPr sz="2800" spc="-20" dirty="0">
                <a:latin typeface="Calibri"/>
                <a:cs typeface="Calibri"/>
              </a:rPr>
              <a:t>texto</a:t>
            </a:r>
            <a:r>
              <a:rPr sz="2800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argumentativo</a:t>
            </a:r>
            <a:r>
              <a:rPr sz="2800" spc="-5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es</a:t>
            </a:r>
            <a:r>
              <a:rPr sz="2800" spc="20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aquel </a:t>
            </a:r>
            <a:r>
              <a:rPr sz="2800" dirty="0">
                <a:latin typeface="Calibri"/>
                <a:cs typeface="Calibri"/>
              </a:rPr>
              <a:t>en</a:t>
            </a:r>
            <a:r>
              <a:rPr sz="2800" spc="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el</a:t>
            </a:r>
            <a:r>
              <a:rPr sz="2800" spc="-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que</a:t>
            </a:r>
            <a:r>
              <a:rPr sz="2800" spc="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el</a:t>
            </a:r>
            <a:r>
              <a:rPr sz="2800" spc="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autor</a:t>
            </a:r>
            <a:r>
              <a:rPr sz="2800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tiene </a:t>
            </a:r>
            <a:r>
              <a:rPr sz="2800" spc="-10" dirty="0">
                <a:latin typeface="Calibri"/>
                <a:cs typeface="Calibri"/>
              </a:rPr>
              <a:t>como</a:t>
            </a:r>
            <a:r>
              <a:rPr sz="280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objetivo</a:t>
            </a:r>
            <a:r>
              <a:rPr sz="2800" spc="2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la </a:t>
            </a:r>
            <a:r>
              <a:rPr sz="2800" spc="-5" dirty="0">
                <a:latin typeface="Calibri"/>
                <a:cs typeface="Calibri"/>
              </a:rPr>
              <a:t>transmisión </a:t>
            </a:r>
            <a:r>
              <a:rPr sz="2800" spc="-615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de</a:t>
            </a:r>
            <a:r>
              <a:rPr sz="2800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una</a:t>
            </a:r>
            <a:r>
              <a:rPr sz="2800" spc="10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perspectiva</a:t>
            </a:r>
            <a:r>
              <a:rPr sz="2800" spc="-10" dirty="0">
                <a:latin typeface="Calibri"/>
                <a:cs typeface="Calibri"/>
              </a:rPr>
              <a:t> subjetiva</a:t>
            </a:r>
            <a:r>
              <a:rPr sz="2800" spc="1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sobre</a:t>
            </a:r>
            <a:r>
              <a:rPr sz="2800" spc="10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un</a:t>
            </a:r>
            <a:r>
              <a:rPr sz="2800" spc="2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tema</a:t>
            </a:r>
            <a:r>
              <a:rPr sz="2800" spc="-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o</a:t>
            </a:r>
            <a:r>
              <a:rPr sz="2800" spc="-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una</a:t>
            </a:r>
            <a:r>
              <a:rPr sz="2800" spc="10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serie</a:t>
            </a:r>
            <a:r>
              <a:rPr sz="2800" spc="-35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de</a:t>
            </a:r>
            <a:r>
              <a:rPr sz="2800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temas</a:t>
            </a:r>
            <a:r>
              <a:rPr sz="2800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específicos.</a:t>
            </a:r>
            <a:endParaRPr sz="28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2750">
              <a:latin typeface="Calibri"/>
              <a:cs typeface="Calibri"/>
            </a:endParaRPr>
          </a:p>
          <a:p>
            <a:pPr marL="12700" marR="275590">
              <a:lnSpc>
                <a:spcPct val="100000"/>
              </a:lnSpc>
            </a:pPr>
            <a:r>
              <a:rPr sz="2800" dirty="0">
                <a:latin typeface="Calibri"/>
                <a:cs typeface="Calibri"/>
              </a:rPr>
              <a:t>Los</a:t>
            </a:r>
            <a:r>
              <a:rPr sz="2800" spc="10" dirty="0">
                <a:latin typeface="Calibri"/>
                <a:cs typeface="Calibri"/>
              </a:rPr>
              <a:t> </a:t>
            </a:r>
            <a:r>
              <a:rPr sz="2800" spc="-20" dirty="0">
                <a:latin typeface="Calibri"/>
                <a:cs typeface="Calibri"/>
              </a:rPr>
              <a:t>textos</a:t>
            </a:r>
            <a:r>
              <a:rPr sz="2800" spc="-15" dirty="0">
                <a:latin typeface="Calibri"/>
                <a:cs typeface="Calibri"/>
              </a:rPr>
              <a:t> argumentativos </a:t>
            </a:r>
            <a:r>
              <a:rPr sz="2800" spc="-5" dirty="0">
                <a:latin typeface="Calibri"/>
                <a:cs typeface="Calibri"/>
              </a:rPr>
              <a:t>tienen</a:t>
            </a:r>
            <a:r>
              <a:rPr sz="2800" spc="1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fines</a:t>
            </a:r>
            <a:r>
              <a:rPr sz="2800" spc="-2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persuasivos,</a:t>
            </a:r>
            <a:r>
              <a:rPr sz="2800" spc="-2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es</a:t>
            </a:r>
            <a:r>
              <a:rPr sz="2800" spc="5" dirty="0">
                <a:latin typeface="Calibri"/>
                <a:cs typeface="Calibri"/>
              </a:rPr>
              <a:t> </a:t>
            </a:r>
            <a:r>
              <a:rPr sz="2800" spc="-45" dirty="0">
                <a:latin typeface="Calibri"/>
                <a:cs typeface="Calibri"/>
              </a:rPr>
              <a:t>decir,</a:t>
            </a:r>
            <a:r>
              <a:rPr sz="2800" spc="2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buscan</a:t>
            </a:r>
            <a:r>
              <a:rPr sz="2800" spc="35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hacer</a:t>
            </a:r>
            <a:r>
              <a:rPr sz="2800" spc="25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convincente </a:t>
            </a:r>
            <a:r>
              <a:rPr sz="2800" spc="-615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un</a:t>
            </a:r>
            <a:r>
              <a:rPr sz="2800" dirty="0">
                <a:latin typeface="Calibri"/>
                <a:cs typeface="Calibri"/>
              </a:rPr>
              <a:t> </a:t>
            </a:r>
            <a:r>
              <a:rPr sz="2800" spc="-20" dirty="0">
                <a:latin typeface="Calibri"/>
                <a:cs typeface="Calibri"/>
              </a:rPr>
              <a:t>punto</a:t>
            </a:r>
            <a:r>
              <a:rPr sz="2800" spc="40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de</a:t>
            </a:r>
            <a:r>
              <a:rPr sz="280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vista</a:t>
            </a:r>
            <a:r>
              <a:rPr sz="2800" spc="-5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o</a:t>
            </a:r>
            <a:r>
              <a:rPr sz="2800" spc="-5" dirty="0">
                <a:latin typeface="Calibri"/>
                <a:cs typeface="Calibri"/>
              </a:rPr>
              <a:t> un</a:t>
            </a:r>
            <a:r>
              <a:rPr sz="2800" spc="2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abordaje</a:t>
            </a:r>
            <a:r>
              <a:rPr sz="2800" spc="-15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específico de</a:t>
            </a:r>
            <a:r>
              <a:rPr sz="2800" spc="-15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un</a:t>
            </a:r>
            <a:r>
              <a:rPr sz="2800" spc="2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tema</a:t>
            </a:r>
            <a:r>
              <a:rPr sz="2800" spc="-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cualquiera.</a:t>
            </a:r>
            <a:endParaRPr sz="28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275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  <a:spcBef>
                <a:spcPts val="5"/>
              </a:spcBef>
            </a:pPr>
            <a:r>
              <a:rPr sz="2800" dirty="0">
                <a:latin typeface="Calibri"/>
                <a:cs typeface="Calibri"/>
              </a:rPr>
              <a:t>Además</a:t>
            </a:r>
            <a:r>
              <a:rPr sz="2800" spc="1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de</a:t>
            </a:r>
            <a:r>
              <a:rPr sz="2800" spc="15" dirty="0">
                <a:latin typeface="Calibri"/>
                <a:cs typeface="Calibri"/>
              </a:rPr>
              <a:t> </a:t>
            </a:r>
            <a:r>
              <a:rPr sz="2800" spc="5" dirty="0">
                <a:latin typeface="Calibri"/>
                <a:cs typeface="Calibri"/>
              </a:rPr>
              <a:t>los</a:t>
            </a:r>
            <a:r>
              <a:rPr sz="2800" spc="15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recursos</a:t>
            </a:r>
            <a:r>
              <a:rPr sz="2800" spc="15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argumentativos,</a:t>
            </a:r>
            <a:r>
              <a:rPr sz="2800" spc="-2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estos</a:t>
            </a:r>
            <a:r>
              <a:rPr sz="2800" spc="-15" dirty="0">
                <a:latin typeface="Calibri"/>
                <a:cs typeface="Calibri"/>
              </a:rPr>
              <a:t> </a:t>
            </a:r>
            <a:r>
              <a:rPr sz="2800" spc="-20" dirty="0">
                <a:latin typeface="Calibri"/>
                <a:cs typeface="Calibri"/>
              </a:rPr>
              <a:t>textos</a:t>
            </a:r>
            <a:r>
              <a:rPr sz="2800" spc="-15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tienen</a:t>
            </a:r>
            <a:r>
              <a:rPr sz="2800" spc="10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recursos</a:t>
            </a:r>
            <a:r>
              <a:rPr sz="2800" spc="1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expositivos</a:t>
            </a:r>
            <a:r>
              <a:rPr sz="2800" spc="-35" dirty="0">
                <a:latin typeface="Calibri"/>
                <a:cs typeface="Calibri"/>
              </a:rPr>
              <a:t> </a:t>
            </a:r>
            <a:r>
              <a:rPr sz="2800" spc="-20" dirty="0">
                <a:latin typeface="Calibri"/>
                <a:cs typeface="Calibri"/>
              </a:rPr>
              <a:t>(ya</a:t>
            </a:r>
            <a:r>
              <a:rPr sz="2800" spc="-5" dirty="0">
                <a:latin typeface="Calibri"/>
                <a:cs typeface="Calibri"/>
              </a:rPr>
              <a:t> que </a:t>
            </a:r>
            <a:r>
              <a:rPr sz="2800" spc="-615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brindan </a:t>
            </a:r>
            <a:r>
              <a:rPr sz="2800" dirty="0">
                <a:latin typeface="Calibri"/>
                <a:cs typeface="Calibri"/>
              </a:rPr>
              <a:t>al </a:t>
            </a:r>
            <a:r>
              <a:rPr sz="2800" spc="-10" dirty="0">
                <a:latin typeface="Calibri"/>
                <a:cs typeface="Calibri"/>
              </a:rPr>
              <a:t>lector </a:t>
            </a:r>
            <a:r>
              <a:rPr sz="2800" dirty="0">
                <a:latin typeface="Calibri"/>
                <a:cs typeface="Calibri"/>
              </a:rPr>
              <a:t>la </a:t>
            </a:r>
            <a:r>
              <a:rPr sz="2800" spc="-10" dirty="0">
                <a:latin typeface="Calibri"/>
                <a:cs typeface="Calibri"/>
              </a:rPr>
              <a:t>información pertinente), </a:t>
            </a:r>
            <a:r>
              <a:rPr sz="2800" dirty="0">
                <a:latin typeface="Calibri"/>
                <a:cs typeface="Calibri"/>
              </a:rPr>
              <a:t>y </a:t>
            </a:r>
            <a:r>
              <a:rPr sz="2800" spc="-10" dirty="0">
                <a:latin typeface="Calibri"/>
                <a:cs typeface="Calibri"/>
              </a:rPr>
              <a:t>también narrativos </a:t>
            </a:r>
            <a:r>
              <a:rPr sz="2800" dirty="0">
                <a:latin typeface="Calibri"/>
                <a:cs typeface="Calibri"/>
              </a:rPr>
              <a:t>o </a:t>
            </a:r>
            <a:r>
              <a:rPr sz="2800" spc="-15" dirty="0">
                <a:latin typeface="Calibri"/>
                <a:cs typeface="Calibri"/>
              </a:rPr>
              <a:t>retóricos </a:t>
            </a:r>
            <a:r>
              <a:rPr sz="2800" spc="-10" dirty="0">
                <a:latin typeface="Calibri"/>
                <a:cs typeface="Calibri"/>
              </a:rPr>
              <a:t> (herramientas</a:t>
            </a:r>
            <a:r>
              <a:rPr sz="2800" spc="-30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formales</a:t>
            </a:r>
            <a:r>
              <a:rPr sz="2800" spc="-60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que</a:t>
            </a:r>
            <a:r>
              <a:rPr sz="2800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potencian</a:t>
            </a:r>
            <a:r>
              <a:rPr sz="2800" dirty="0">
                <a:latin typeface="Calibri"/>
                <a:cs typeface="Calibri"/>
              </a:rPr>
              <a:t> la</a:t>
            </a:r>
            <a:r>
              <a:rPr sz="2800" spc="-10" dirty="0">
                <a:latin typeface="Calibri"/>
                <a:cs typeface="Calibri"/>
              </a:rPr>
              <a:t> recepción</a:t>
            </a:r>
            <a:r>
              <a:rPr sz="2800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del</a:t>
            </a:r>
            <a:r>
              <a:rPr sz="2800" spc="-15" dirty="0">
                <a:latin typeface="Calibri"/>
                <a:cs typeface="Calibri"/>
              </a:rPr>
              <a:t> texto).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117340" y="2080928"/>
            <a:ext cx="4937125" cy="1197610"/>
          </a:xfrm>
          <a:prstGeom prst="rect">
            <a:avLst/>
          </a:prstGeom>
        </p:spPr>
        <p:txBody>
          <a:bodyPr vert="horz" wrap="square" lIns="0" tIns="110489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69"/>
              </a:spcBef>
            </a:pPr>
            <a:r>
              <a:rPr sz="3750" b="1" spc="-30" dirty="0">
                <a:solidFill>
                  <a:srgbClr val="000000"/>
                </a:solidFill>
                <a:latin typeface="Calibri"/>
                <a:cs typeface="Calibri"/>
              </a:rPr>
              <a:t>TEXTO</a:t>
            </a:r>
            <a:r>
              <a:rPr sz="3750" b="1" spc="-7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3750" b="1" spc="-60" dirty="0">
                <a:solidFill>
                  <a:srgbClr val="000000"/>
                </a:solidFill>
                <a:latin typeface="Calibri"/>
                <a:cs typeface="Calibri"/>
              </a:rPr>
              <a:t>ARGUMENTATIVO</a:t>
            </a:r>
            <a:endParaRPr sz="3750">
              <a:latin typeface="Calibri"/>
              <a:cs typeface="Calibri"/>
            </a:endParaRPr>
          </a:p>
          <a:p>
            <a:pPr marL="150495" algn="ctr">
              <a:lnSpc>
                <a:spcPct val="100000"/>
              </a:lnSpc>
              <a:spcBef>
                <a:spcPts val="595"/>
              </a:spcBef>
            </a:pPr>
            <a:r>
              <a:rPr sz="2800" spc="-35" dirty="0">
                <a:solidFill>
                  <a:srgbClr val="000000"/>
                </a:solidFill>
              </a:rPr>
              <a:t>REPASO</a:t>
            </a:r>
            <a:endParaRPr sz="2800"/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3472160" y="329184"/>
            <a:ext cx="4815840" cy="9958070"/>
            <a:chOff x="13472160" y="329184"/>
            <a:chExt cx="4815840" cy="9958070"/>
          </a:xfrm>
        </p:grpSpPr>
        <p:sp>
          <p:nvSpPr>
            <p:cNvPr id="3" name="object 3"/>
            <p:cNvSpPr/>
            <p:nvPr/>
          </p:nvSpPr>
          <p:spPr>
            <a:xfrm>
              <a:off x="13472160" y="329184"/>
              <a:ext cx="4815840" cy="2804160"/>
            </a:xfrm>
            <a:custGeom>
              <a:avLst/>
              <a:gdLst/>
              <a:ahLst/>
              <a:cxnLst/>
              <a:rect l="l" t="t" r="r" b="b"/>
              <a:pathLst>
                <a:path w="4815840" h="2804160">
                  <a:moveTo>
                    <a:pt x="0" y="2804159"/>
                  </a:moveTo>
                  <a:lnTo>
                    <a:pt x="4815840" y="2804159"/>
                  </a:lnTo>
                  <a:lnTo>
                    <a:pt x="4815840" y="0"/>
                  </a:lnTo>
                  <a:lnTo>
                    <a:pt x="0" y="0"/>
                  </a:lnTo>
                  <a:lnTo>
                    <a:pt x="0" y="2804159"/>
                  </a:lnTo>
                  <a:close/>
                </a:path>
              </a:pathLst>
            </a:custGeom>
            <a:solidFill>
              <a:srgbClr val="D217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17138904" y="2243328"/>
              <a:ext cx="121920" cy="8044180"/>
            </a:xfrm>
            <a:custGeom>
              <a:avLst/>
              <a:gdLst/>
              <a:ahLst/>
              <a:cxnLst/>
              <a:rect l="l" t="t" r="r" b="b"/>
              <a:pathLst>
                <a:path w="121919" h="8044180">
                  <a:moveTo>
                    <a:pt x="121919" y="0"/>
                  </a:moveTo>
                  <a:lnTo>
                    <a:pt x="0" y="0"/>
                  </a:lnTo>
                  <a:lnTo>
                    <a:pt x="0" y="8043668"/>
                  </a:lnTo>
                  <a:lnTo>
                    <a:pt x="121919" y="8043668"/>
                  </a:lnTo>
                  <a:lnTo>
                    <a:pt x="121919" y="0"/>
                  </a:lnTo>
                  <a:close/>
                </a:path>
              </a:pathLst>
            </a:custGeom>
            <a:solidFill>
              <a:srgbClr val="1D1F1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5" name="object 5"/>
          <p:cNvGrpSpPr/>
          <p:nvPr/>
        </p:nvGrpSpPr>
        <p:grpSpPr>
          <a:xfrm>
            <a:off x="0" y="0"/>
            <a:ext cx="10896600" cy="1762125"/>
            <a:chOff x="0" y="0"/>
            <a:chExt cx="10896600" cy="1762125"/>
          </a:xfrm>
        </p:grpSpPr>
        <p:sp>
          <p:nvSpPr>
            <p:cNvPr id="6" name="object 6"/>
            <p:cNvSpPr/>
            <p:nvPr/>
          </p:nvSpPr>
          <p:spPr>
            <a:xfrm>
              <a:off x="0" y="0"/>
              <a:ext cx="1283335" cy="1762125"/>
            </a:xfrm>
            <a:custGeom>
              <a:avLst/>
              <a:gdLst/>
              <a:ahLst/>
              <a:cxnLst/>
              <a:rect l="l" t="t" r="r" b="b"/>
              <a:pathLst>
                <a:path w="1283335" h="1762125">
                  <a:moveTo>
                    <a:pt x="0" y="1761744"/>
                  </a:moveTo>
                  <a:lnTo>
                    <a:pt x="1283208" y="1761744"/>
                  </a:lnTo>
                  <a:lnTo>
                    <a:pt x="1283208" y="0"/>
                  </a:lnTo>
                  <a:lnTo>
                    <a:pt x="0" y="0"/>
                  </a:lnTo>
                  <a:lnTo>
                    <a:pt x="0" y="1761744"/>
                  </a:lnTo>
                  <a:close/>
                </a:path>
              </a:pathLst>
            </a:custGeom>
            <a:solidFill>
              <a:srgbClr val="D217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27432" y="1030224"/>
              <a:ext cx="10869295" cy="125095"/>
            </a:xfrm>
            <a:custGeom>
              <a:avLst/>
              <a:gdLst/>
              <a:ahLst/>
              <a:cxnLst/>
              <a:rect l="l" t="t" r="r" b="b"/>
              <a:pathLst>
                <a:path w="10869295" h="125094">
                  <a:moveTo>
                    <a:pt x="10869168" y="0"/>
                  </a:moveTo>
                  <a:lnTo>
                    <a:pt x="0" y="0"/>
                  </a:lnTo>
                  <a:lnTo>
                    <a:pt x="0" y="124968"/>
                  </a:lnTo>
                  <a:lnTo>
                    <a:pt x="10869168" y="124968"/>
                  </a:lnTo>
                  <a:lnTo>
                    <a:pt x="10869168" y="0"/>
                  </a:lnTo>
                  <a:close/>
                </a:path>
              </a:pathLst>
            </a:custGeom>
            <a:solidFill>
              <a:srgbClr val="69131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8" name="object 8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660880" y="0"/>
            <a:ext cx="2484119" cy="2484120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239437" y="4224735"/>
            <a:ext cx="14192473" cy="2978471"/>
          </a:xfrm>
          <a:prstGeom prst="rect">
            <a:avLst/>
          </a:prstGeom>
        </p:spPr>
      </p:pic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35899" y="3012563"/>
            <a:ext cx="14754511" cy="3508199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6097015" y="1762455"/>
            <a:ext cx="3127375" cy="63690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4000" dirty="0">
                <a:solidFill>
                  <a:srgbClr val="000000"/>
                </a:solidFill>
              </a:rPr>
              <a:t>INFORMACIÓN</a:t>
            </a:r>
            <a:endParaRPr sz="4000"/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43106" y="4093464"/>
            <a:ext cx="14560150" cy="3230879"/>
          </a:xfrm>
          <a:prstGeom prst="rect">
            <a:avLst/>
          </a:prstGeom>
        </p:spPr>
      </p:pic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6946763" y="3212943"/>
            <a:ext cx="2588895" cy="1747520"/>
            <a:chOff x="6946763" y="3212943"/>
            <a:chExt cx="2588895" cy="174752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946763" y="3212943"/>
              <a:ext cx="2588278" cy="1747197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540751" y="3633266"/>
              <a:ext cx="1403477" cy="982802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982967" y="3224783"/>
              <a:ext cx="2520696" cy="1679448"/>
            </a:xfrm>
            <a:prstGeom prst="rect">
              <a:avLst/>
            </a:prstGeom>
          </p:spPr>
        </p:pic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7829550" y="3750310"/>
            <a:ext cx="829944" cy="5302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3300" spc="-290" dirty="0">
                <a:solidFill>
                  <a:srgbClr val="FFFFFF"/>
                </a:solidFill>
              </a:rPr>
              <a:t>T</a:t>
            </a:r>
            <a:r>
              <a:rPr sz="3300" spc="5" dirty="0">
                <a:solidFill>
                  <a:srgbClr val="FFFFFF"/>
                </a:solidFill>
              </a:rPr>
              <a:t>es</a:t>
            </a:r>
            <a:r>
              <a:rPr sz="3300" dirty="0">
                <a:solidFill>
                  <a:srgbClr val="FFFFFF"/>
                </a:solidFill>
              </a:rPr>
              <a:t>is</a:t>
            </a:r>
            <a:endParaRPr sz="3300"/>
          </a:p>
        </p:txBody>
      </p:sp>
      <p:grpSp>
        <p:nvGrpSpPr>
          <p:cNvPr id="7" name="object 7"/>
          <p:cNvGrpSpPr/>
          <p:nvPr/>
        </p:nvGrpSpPr>
        <p:grpSpPr>
          <a:xfrm>
            <a:off x="3660647" y="4900993"/>
            <a:ext cx="4589145" cy="2425065"/>
            <a:chOff x="3660647" y="4900993"/>
            <a:chExt cx="4589145" cy="2425065"/>
          </a:xfrm>
        </p:grpSpPr>
        <p:sp>
          <p:nvSpPr>
            <p:cNvPr id="8" name="object 8"/>
            <p:cNvSpPr/>
            <p:nvPr/>
          </p:nvSpPr>
          <p:spPr>
            <a:xfrm>
              <a:off x="4966715" y="4905755"/>
              <a:ext cx="3278504" cy="672465"/>
            </a:xfrm>
            <a:custGeom>
              <a:avLst/>
              <a:gdLst/>
              <a:ahLst/>
              <a:cxnLst/>
              <a:rect l="l" t="t" r="r" b="b"/>
              <a:pathLst>
                <a:path w="3278504" h="672464">
                  <a:moveTo>
                    <a:pt x="3278124" y="0"/>
                  </a:moveTo>
                  <a:lnTo>
                    <a:pt x="3278124" y="336169"/>
                  </a:lnTo>
                  <a:lnTo>
                    <a:pt x="0" y="336169"/>
                  </a:lnTo>
                  <a:lnTo>
                    <a:pt x="0" y="672465"/>
                  </a:lnTo>
                </a:path>
              </a:pathLst>
            </a:custGeom>
            <a:ln w="9144">
              <a:solidFill>
                <a:srgbClr val="9BBA5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660647" y="5556504"/>
              <a:ext cx="2607310" cy="1769110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038599" y="5986322"/>
              <a:ext cx="1848485" cy="982802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3706367" y="5577839"/>
              <a:ext cx="2520696" cy="1682496"/>
            </a:xfrm>
            <a:prstGeom prst="rect">
              <a:avLst/>
            </a:prstGeom>
          </p:spPr>
        </p:pic>
      </p:grpSp>
      <p:sp>
        <p:nvSpPr>
          <p:cNvPr id="12" name="object 12"/>
          <p:cNvSpPr txBox="1"/>
          <p:nvPr/>
        </p:nvSpPr>
        <p:spPr>
          <a:xfrm>
            <a:off x="4328286" y="6104635"/>
            <a:ext cx="1275715" cy="5302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3300" spc="10" dirty="0">
                <a:solidFill>
                  <a:srgbClr val="FFFFFF"/>
                </a:solidFill>
                <a:latin typeface="Calibri"/>
                <a:cs typeface="Calibri"/>
              </a:rPr>
              <a:t>C</a:t>
            </a:r>
            <a:r>
              <a:rPr sz="3300" spc="15" dirty="0">
                <a:solidFill>
                  <a:srgbClr val="FFFFFF"/>
                </a:solidFill>
                <a:latin typeface="Calibri"/>
                <a:cs typeface="Calibri"/>
              </a:rPr>
              <a:t>u</a:t>
            </a:r>
            <a:r>
              <a:rPr sz="3300" spc="5" dirty="0">
                <a:solidFill>
                  <a:srgbClr val="FFFFFF"/>
                </a:solidFill>
                <a:latin typeface="Calibri"/>
                <a:cs typeface="Calibri"/>
              </a:rPr>
              <a:t>er</a:t>
            </a:r>
            <a:r>
              <a:rPr sz="3300" spc="25" dirty="0">
                <a:solidFill>
                  <a:srgbClr val="FFFFFF"/>
                </a:solidFill>
                <a:latin typeface="Calibri"/>
                <a:cs typeface="Calibri"/>
              </a:rPr>
              <a:t>p</a:t>
            </a:r>
            <a:r>
              <a:rPr sz="3300" spc="5" dirty="0">
                <a:solidFill>
                  <a:srgbClr val="FFFFFF"/>
                </a:solidFill>
                <a:latin typeface="Calibri"/>
                <a:cs typeface="Calibri"/>
              </a:rPr>
              <a:t>o</a:t>
            </a:r>
            <a:endParaRPr sz="3300">
              <a:latin typeface="Calibri"/>
              <a:cs typeface="Calibri"/>
            </a:endParaRPr>
          </a:p>
        </p:txBody>
      </p:sp>
      <p:grpSp>
        <p:nvGrpSpPr>
          <p:cNvPr id="13" name="object 13"/>
          <p:cNvGrpSpPr/>
          <p:nvPr/>
        </p:nvGrpSpPr>
        <p:grpSpPr>
          <a:xfrm>
            <a:off x="2020823" y="7257097"/>
            <a:ext cx="2953385" cy="2421890"/>
            <a:chOff x="2020823" y="7257097"/>
            <a:chExt cx="2953385" cy="2421890"/>
          </a:xfrm>
        </p:grpSpPr>
        <p:sp>
          <p:nvSpPr>
            <p:cNvPr id="14" name="object 14"/>
            <p:cNvSpPr/>
            <p:nvPr/>
          </p:nvSpPr>
          <p:spPr>
            <a:xfrm>
              <a:off x="3329939" y="7261859"/>
              <a:ext cx="1639570" cy="672465"/>
            </a:xfrm>
            <a:custGeom>
              <a:avLst/>
              <a:gdLst/>
              <a:ahLst/>
              <a:cxnLst/>
              <a:rect l="l" t="t" r="r" b="b"/>
              <a:pathLst>
                <a:path w="1639570" h="672465">
                  <a:moveTo>
                    <a:pt x="1639062" y="0"/>
                  </a:moveTo>
                  <a:lnTo>
                    <a:pt x="1639062" y="336169"/>
                  </a:lnTo>
                  <a:lnTo>
                    <a:pt x="0" y="336169"/>
                  </a:lnTo>
                  <a:lnTo>
                    <a:pt x="0" y="672465"/>
                  </a:lnTo>
                </a:path>
              </a:pathLst>
            </a:custGeom>
            <a:ln w="9144">
              <a:solidFill>
                <a:srgbClr val="8063A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" name="object 15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020823" y="7909610"/>
              <a:ext cx="2607310" cy="1769110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2072639" y="8339327"/>
              <a:ext cx="2589022" cy="982802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2066543" y="7930895"/>
              <a:ext cx="2520696" cy="1682496"/>
            </a:xfrm>
            <a:prstGeom prst="rect">
              <a:avLst/>
            </a:prstGeom>
          </p:spPr>
        </p:pic>
      </p:grpSp>
      <p:sp>
        <p:nvSpPr>
          <p:cNvPr id="18" name="object 18"/>
          <p:cNvSpPr txBox="1"/>
          <p:nvPr/>
        </p:nvSpPr>
        <p:spPr>
          <a:xfrm>
            <a:off x="2362961" y="8458275"/>
            <a:ext cx="1931035" cy="530860"/>
          </a:xfrm>
          <a:prstGeom prst="rect">
            <a:avLst/>
          </a:prstGeom>
        </p:spPr>
        <p:txBody>
          <a:bodyPr vert="horz" wrap="square" lIns="0" tIns="146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5"/>
              </a:spcBef>
            </a:pPr>
            <a:r>
              <a:rPr sz="3300" spc="-10" dirty="0">
                <a:solidFill>
                  <a:srgbClr val="FFFFFF"/>
                </a:solidFill>
                <a:latin typeface="Calibri"/>
                <a:cs typeface="Calibri"/>
              </a:rPr>
              <a:t>Argumenta</a:t>
            </a:r>
            <a:endParaRPr sz="3300">
              <a:latin typeface="Calibri"/>
              <a:cs typeface="Calibri"/>
            </a:endParaRPr>
          </a:p>
        </p:txBody>
      </p:sp>
      <p:grpSp>
        <p:nvGrpSpPr>
          <p:cNvPr id="19" name="object 19"/>
          <p:cNvGrpSpPr/>
          <p:nvPr/>
        </p:nvGrpSpPr>
        <p:grpSpPr>
          <a:xfrm>
            <a:off x="4961953" y="7257097"/>
            <a:ext cx="2946400" cy="2421890"/>
            <a:chOff x="4961953" y="7257097"/>
            <a:chExt cx="2946400" cy="2421890"/>
          </a:xfrm>
        </p:grpSpPr>
        <p:sp>
          <p:nvSpPr>
            <p:cNvPr id="20" name="object 20"/>
            <p:cNvSpPr/>
            <p:nvPr/>
          </p:nvSpPr>
          <p:spPr>
            <a:xfrm>
              <a:off x="4966715" y="7261859"/>
              <a:ext cx="1639570" cy="672465"/>
            </a:xfrm>
            <a:custGeom>
              <a:avLst/>
              <a:gdLst/>
              <a:ahLst/>
              <a:cxnLst/>
              <a:rect l="l" t="t" r="r" b="b"/>
              <a:pathLst>
                <a:path w="1639570" h="672465">
                  <a:moveTo>
                    <a:pt x="0" y="0"/>
                  </a:moveTo>
                  <a:lnTo>
                    <a:pt x="0" y="336169"/>
                  </a:lnTo>
                  <a:lnTo>
                    <a:pt x="1639062" y="336169"/>
                  </a:lnTo>
                  <a:lnTo>
                    <a:pt x="1639062" y="672465"/>
                  </a:lnTo>
                </a:path>
              </a:pathLst>
            </a:custGeom>
            <a:ln w="9144">
              <a:solidFill>
                <a:srgbClr val="8063A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1" name="object 21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5297423" y="7909610"/>
              <a:ext cx="2610485" cy="1769110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5745479" y="8339327"/>
              <a:ext cx="1714246" cy="982802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5343143" y="7930895"/>
              <a:ext cx="2523744" cy="1682496"/>
            </a:xfrm>
            <a:prstGeom prst="rect">
              <a:avLst/>
            </a:prstGeom>
          </p:spPr>
        </p:pic>
      </p:grpSp>
      <p:sp>
        <p:nvSpPr>
          <p:cNvPr id="24" name="object 24"/>
          <p:cNvSpPr txBox="1"/>
          <p:nvPr/>
        </p:nvSpPr>
        <p:spPr>
          <a:xfrm>
            <a:off x="6034785" y="8458275"/>
            <a:ext cx="1141730" cy="530860"/>
          </a:xfrm>
          <a:prstGeom prst="rect">
            <a:avLst/>
          </a:prstGeom>
        </p:spPr>
        <p:txBody>
          <a:bodyPr vert="horz" wrap="square" lIns="0" tIns="146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5"/>
              </a:spcBef>
            </a:pPr>
            <a:r>
              <a:rPr sz="3300" spc="-20" dirty="0">
                <a:solidFill>
                  <a:srgbClr val="FFFFFF"/>
                </a:solidFill>
                <a:latin typeface="Calibri"/>
                <a:cs typeface="Calibri"/>
              </a:rPr>
              <a:t>Refuta</a:t>
            </a:r>
            <a:endParaRPr sz="3300">
              <a:latin typeface="Calibri"/>
              <a:cs typeface="Calibri"/>
            </a:endParaRPr>
          </a:p>
        </p:txBody>
      </p:sp>
      <p:grpSp>
        <p:nvGrpSpPr>
          <p:cNvPr id="25" name="object 25"/>
          <p:cNvGrpSpPr/>
          <p:nvPr/>
        </p:nvGrpSpPr>
        <p:grpSpPr>
          <a:xfrm>
            <a:off x="8241601" y="4900993"/>
            <a:ext cx="4582795" cy="2425065"/>
            <a:chOff x="8241601" y="4900993"/>
            <a:chExt cx="4582795" cy="2425065"/>
          </a:xfrm>
        </p:grpSpPr>
        <p:sp>
          <p:nvSpPr>
            <p:cNvPr id="26" name="object 26"/>
            <p:cNvSpPr/>
            <p:nvPr/>
          </p:nvSpPr>
          <p:spPr>
            <a:xfrm>
              <a:off x="8246364" y="4905755"/>
              <a:ext cx="3278504" cy="672465"/>
            </a:xfrm>
            <a:custGeom>
              <a:avLst/>
              <a:gdLst/>
              <a:ahLst/>
              <a:cxnLst/>
              <a:rect l="l" t="t" r="r" b="b"/>
              <a:pathLst>
                <a:path w="3278504" h="672464">
                  <a:moveTo>
                    <a:pt x="0" y="0"/>
                  </a:moveTo>
                  <a:lnTo>
                    <a:pt x="0" y="336169"/>
                  </a:lnTo>
                  <a:lnTo>
                    <a:pt x="3278124" y="336169"/>
                  </a:lnTo>
                  <a:lnTo>
                    <a:pt x="3278124" y="672465"/>
                  </a:lnTo>
                </a:path>
              </a:pathLst>
            </a:custGeom>
            <a:ln w="9144">
              <a:solidFill>
                <a:srgbClr val="9BBA5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7" name="object 2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0216896" y="5556504"/>
              <a:ext cx="2607309" cy="1769110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10287000" y="5986322"/>
              <a:ext cx="2467229" cy="982802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10262616" y="5577839"/>
              <a:ext cx="2520695" cy="1682496"/>
            </a:xfrm>
            <a:prstGeom prst="rect">
              <a:avLst/>
            </a:prstGeom>
          </p:spPr>
        </p:pic>
      </p:grpSp>
      <p:sp>
        <p:nvSpPr>
          <p:cNvPr id="30" name="object 30"/>
          <p:cNvSpPr txBox="1"/>
          <p:nvPr/>
        </p:nvSpPr>
        <p:spPr>
          <a:xfrm>
            <a:off x="10577830" y="6104635"/>
            <a:ext cx="1892935" cy="5302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3300" dirty="0">
                <a:solidFill>
                  <a:srgbClr val="FFFFFF"/>
                </a:solidFill>
                <a:latin typeface="Calibri"/>
                <a:cs typeface="Calibri"/>
              </a:rPr>
              <a:t>Conclusión</a:t>
            </a:r>
            <a:endParaRPr sz="3300">
              <a:latin typeface="Calibri"/>
              <a:cs typeface="Calibri"/>
            </a:endParaRPr>
          </a:p>
        </p:txBody>
      </p:sp>
      <p:grpSp>
        <p:nvGrpSpPr>
          <p:cNvPr id="31" name="object 31"/>
          <p:cNvGrpSpPr/>
          <p:nvPr/>
        </p:nvGrpSpPr>
        <p:grpSpPr>
          <a:xfrm>
            <a:off x="8577071" y="7257097"/>
            <a:ext cx="2953385" cy="2421890"/>
            <a:chOff x="8577071" y="7257097"/>
            <a:chExt cx="2953385" cy="2421890"/>
          </a:xfrm>
        </p:grpSpPr>
        <p:sp>
          <p:nvSpPr>
            <p:cNvPr id="32" name="object 32"/>
            <p:cNvSpPr/>
            <p:nvPr/>
          </p:nvSpPr>
          <p:spPr>
            <a:xfrm>
              <a:off x="9886187" y="7261859"/>
              <a:ext cx="1639570" cy="672465"/>
            </a:xfrm>
            <a:custGeom>
              <a:avLst/>
              <a:gdLst/>
              <a:ahLst/>
              <a:cxnLst/>
              <a:rect l="l" t="t" r="r" b="b"/>
              <a:pathLst>
                <a:path w="1639570" h="672465">
                  <a:moveTo>
                    <a:pt x="1639061" y="0"/>
                  </a:moveTo>
                  <a:lnTo>
                    <a:pt x="1639061" y="336169"/>
                  </a:lnTo>
                  <a:lnTo>
                    <a:pt x="0" y="336169"/>
                  </a:lnTo>
                  <a:lnTo>
                    <a:pt x="0" y="672465"/>
                  </a:lnTo>
                </a:path>
              </a:pathLst>
            </a:custGeom>
            <a:ln w="9144">
              <a:solidFill>
                <a:srgbClr val="8063A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3" name="object 33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577071" y="7909610"/>
              <a:ext cx="2607310" cy="1769110"/>
            </a:xfrm>
            <a:prstGeom prst="rect">
              <a:avLst/>
            </a:prstGeom>
          </p:spPr>
        </p:pic>
        <p:pic>
          <p:nvPicPr>
            <p:cNvPr id="34" name="object 34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8644127" y="8110791"/>
              <a:ext cx="2555621" cy="1442974"/>
            </a:xfrm>
            <a:prstGeom prst="rect">
              <a:avLst/>
            </a:prstGeom>
          </p:spPr>
        </p:pic>
        <p:pic>
          <p:nvPicPr>
            <p:cNvPr id="35" name="object 35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8622791" y="7930895"/>
              <a:ext cx="2520696" cy="1682496"/>
            </a:xfrm>
            <a:prstGeom prst="rect">
              <a:avLst/>
            </a:prstGeom>
          </p:spPr>
        </p:pic>
      </p:grpSp>
      <p:sp>
        <p:nvSpPr>
          <p:cNvPr id="36" name="object 36"/>
          <p:cNvSpPr txBox="1"/>
          <p:nvPr/>
        </p:nvSpPr>
        <p:spPr>
          <a:xfrm>
            <a:off x="8935593" y="8228456"/>
            <a:ext cx="1896110" cy="990600"/>
          </a:xfrm>
          <a:prstGeom prst="rect">
            <a:avLst/>
          </a:prstGeom>
        </p:spPr>
        <p:txBody>
          <a:bodyPr vert="horz" wrap="square" lIns="0" tIns="65405" rIns="0" bIns="0" rtlCol="0">
            <a:spAutoFit/>
          </a:bodyPr>
          <a:lstStyle/>
          <a:p>
            <a:pPr marL="103505" marR="5080" indent="-91440">
              <a:lnSpc>
                <a:spcPts val="3620"/>
              </a:lnSpc>
              <a:spcBef>
                <a:spcPts val="515"/>
              </a:spcBef>
            </a:pPr>
            <a:r>
              <a:rPr sz="3300" spc="5" dirty="0">
                <a:solidFill>
                  <a:srgbClr val="FFFFFF"/>
                </a:solidFill>
                <a:latin typeface="Calibri"/>
                <a:cs typeface="Calibri"/>
              </a:rPr>
              <a:t>Afirma</a:t>
            </a:r>
            <a:r>
              <a:rPr sz="3300" spc="-15" dirty="0">
                <a:solidFill>
                  <a:srgbClr val="FFFFFF"/>
                </a:solidFill>
                <a:latin typeface="Calibri"/>
                <a:cs typeface="Calibri"/>
              </a:rPr>
              <a:t>c</a:t>
            </a:r>
            <a:r>
              <a:rPr sz="3300" dirty="0">
                <a:solidFill>
                  <a:srgbClr val="FFFFFF"/>
                </a:solidFill>
                <a:latin typeface="Calibri"/>
                <a:cs typeface="Calibri"/>
              </a:rPr>
              <a:t>i</a:t>
            </a:r>
            <a:r>
              <a:rPr sz="3300" spc="15" dirty="0">
                <a:solidFill>
                  <a:srgbClr val="FFFFFF"/>
                </a:solidFill>
                <a:latin typeface="Calibri"/>
                <a:cs typeface="Calibri"/>
              </a:rPr>
              <a:t>ó</a:t>
            </a:r>
            <a:r>
              <a:rPr sz="3300" dirty="0">
                <a:solidFill>
                  <a:srgbClr val="FFFFFF"/>
                </a:solidFill>
                <a:latin typeface="Calibri"/>
                <a:cs typeface="Calibri"/>
              </a:rPr>
              <a:t>n  </a:t>
            </a:r>
            <a:r>
              <a:rPr sz="3300" spc="5" dirty="0">
                <a:solidFill>
                  <a:srgbClr val="FFFFFF"/>
                </a:solidFill>
                <a:latin typeface="Calibri"/>
                <a:cs typeface="Calibri"/>
              </a:rPr>
              <a:t>de</a:t>
            </a:r>
            <a:r>
              <a:rPr sz="3300" spc="-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300" spc="5" dirty="0">
                <a:solidFill>
                  <a:srgbClr val="FFFFFF"/>
                </a:solidFill>
                <a:latin typeface="Calibri"/>
                <a:cs typeface="Calibri"/>
              </a:rPr>
              <a:t>la</a:t>
            </a:r>
            <a:r>
              <a:rPr sz="3300" spc="-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300" dirty="0">
                <a:solidFill>
                  <a:srgbClr val="FFFFFF"/>
                </a:solidFill>
                <a:latin typeface="Calibri"/>
                <a:cs typeface="Calibri"/>
              </a:rPr>
              <a:t>tesis</a:t>
            </a:r>
            <a:endParaRPr sz="3300">
              <a:latin typeface="Calibri"/>
              <a:cs typeface="Calibri"/>
            </a:endParaRPr>
          </a:p>
        </p:txBody>
      </p:sp>
      <p:grpSp>
        <p:nvGrpSpPr>
          <p:cNvPr id="37" name="object 37"/>
          <p:cNvGrpSpPr/>
          <p:nvPr/>
        </p:nvGrpSpPr>
        <p:grpSpPr>
          <a:xfrm>
            <a:off x="11518392" y="7257288"/>
            <a:ext cx="3104515" cy="2421890"/>
            <a:chOff x="11518392" y="7257288"/>
            <a:chExt cx="3104515" cy="2421890"/>
          </a:xfrm>
        </p:grpSpPr>
        <p:sp>
          <p:nvSpPr>
            <p:cNvPr id="38" name="object 38"/>
            <p:cNvSpPr/>
            <p:nvPr/>
          </p:nvSpPr>
          <p:spPr>
            <a:xfrm>
              <a:off x="11522964" y="7261860"/>
              <a:ext cx="1639570" cy="672465"/>
            </a:xfrm>
            <a:custGeom>
              <a:avLst/>
              <a:gdLst/>
              <a:ahLst/>
              <a:cxnLst/>
              <a:rect l="l" t="t" r="r" b="b"/>
              <a:pathLst>
                <a:path w="1639569" h="672465">
                  <a:moveTo>
                    <a:pt x="0" y="0"/>
                  </a:moveTo>
                  <a:lnTo>
                    <a:pt x="0" y="336169"/>
                  </a:lnTo>
                  <a:lnTo>
                    <a:pt x="1639062" y="336169"/>
                  </a:lnTo>
                  <a:lnTo>
                    <a:pt x="1639062" y="672465"/>
                  </a:lnTo>
                </a:path>
              </a:pathLst>
            </a:custGeom>
            <a:ln w="9144">
              <a:solidFill>
                <a:srgbClr val="8063A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9" name="object 39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1853672" y="7909610"/>
              <a:ext cx="2610485" cy="1769110"/>
            </a:xfrm>
            <a:prstGeom prst="rect">
              <a:avLst/>
            </a:prstGeom>
          </p:spPr>
        </p:pic>
        <p:pic>
          <p:nvPicPr>
            <p:cNvPr id="40" name="object 40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11789664" y="8110791"/>
              <a:ext cx="2832989" cy="1442974"/>
            </a:xfrm>
            <a:prstGeom prst="rect">
              <a:avLst/>
            </a:prstGeom>
          </p:spPr>
        </p:pic>
        <p:pic>
          <p:nvPicPr>
            <p:cNvPr id="41" name="object 41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11899392" y="7930896"/>
              <a:ext cx="2523744" cy="1682496"/>
            </a:xfrm>
            <a:prstGeom prst="rect">
              <a:avLst/>
            </a:prstGeom>
          </p:spPr>
        </p:pic>
      </p:grpSp>
      <p:sp>
        <p:nvSpPr>
          <p:cNvPr id="42" name="object 42"/>
          <p:cNvSpPr txBox="1"/>
          <p:nvPr/>
        </p:nvSpPr>
        <p:spPr>
          <a:xfrm>
            <a:off x="12079985" y="8228456"/>
            <a:ext cx="2167255" cy="990600"/>
          </a:xfrm>
          <a:prstGeom prst="rect">
            <a:avLst/>
          </a:prstGeom>
        </p:spPr>
        <p:txBody>
          <a:bodyPr vert="horz" wrap="square" lIns="0" tIns="65405" rIns="0" bIns="0" rtlCol="0">
            <a:spAutoFit/>
          </a:bodyPr>
          <a:lstStyle/>
          <a:p>
            <a:pPr marL="228600" marR="5080" indent="-216535">
              <a:lnSpc>
                <a:spcPts val="3620"/>
              </a:lnSpc>
              <a:spcBef>
                <a:spcPts val="515"/>
              </a:spcBef>
            </a:pPr>
            <a:r>
              <a:rPr sz="3300" spc="5" dirty="0">
                <a:solidFill>
                  <a:srgbClr val="FFFFFF"/>
                </a:solidFill>
                <a:latin typeface="Calibri"/>
                <a:cs typeface="Calibri"/>
              </a:rPr>
              <a:t>Con</a:t>
            </a:r>
            <a:r>
              <a:rPr sz="3300" spc="-1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300" spc="-15" dirty="0">
                <a:solidFill>
                  <a:srgbClr val="FFFFFF"/>
                </a:solidFill>
                <a:latin typeface="Calibri"/>
                <a:cs typeface="Calibri"/>
              </a:rPr>
              <a:t>carácter </a:t>
            </a:r>
            <a:r>
              <a:rPr sz="3300" spc="-7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300" spc="5" dirty="0">
                <a:solidFill>
                  <a:srgbClr val="FFFFFF"/>
                </a:solidFill>
                <a:latin typeface="Calibri"/>
                <a:cs typeface="Calibri"/>
              </a:rPr>
              <a:t>de</a:t>
            </a:r>
            <a:r>
              <a:rPr sz="33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300" dirty="0">
                <a:solidFill>
                  <a:srgbClr val="FFFFFF"/>
                </a:solidFill>
                <a:latin typeface="Calibri"/>
                <a:cs typeface="Calibri"/>
              </a:rPr>
              <a:t>sugerir</a:t>
            </a:r>
            <a:endParaRPr sz="33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35632" y="2983577"/>
            <a:ext cx="12986511" cy="7176953"/>
          </a:xfrm>
          <a:prstGeom prst="rect">
            <a:avLst/>
          </a:prstGeom>
        </p:spPr>
      </p:pic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70702" y="3542108"/>
            <a:ext cx="15476604" cy="4795485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8288000" cy="10287000"/>
            <a:chOff x="0" y="0"/>
            <a:chExt cx="18288000" cy="10287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322832" y="1740382"/>
              <a:ext cx="15136367" cy="7741920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13274039" y="9144"/>
              <a:ext cx="5013960" cy="2807335"/>
            </a:xfrm>
            <a:custGeom>
              <a:avLst/>
              <a:gdLst/>
              <a:ahLst/>
              <a:cxnLst/>
              <a:rect l="l" t="t" r="r" b="b"/>
              <a:pathLst>
                <a:path w="5013959" h="2807335">
                  <a:moveTo>
                    <a:pt x="5013959" y="0"/>
                  </a:moveTo>
                  <a:lnTo>
                    <a:pt x="0" y="0"/>
                  </a:lnTo>
                  <a:lnTo>
                    <a:pt x="0" y="2807207"/>
                  </a:lnTo>
                  <a:lnTo>
                    <a:pt x="5013959" y="2807207"/>
                  </a:lnTo>
                  <a:lnTo>
                    <a:pt x="5013959" y="0"/>
                  </a:lnTo>
                  <a:close/>
                </a:path>
              </a:pathLst>
            </a:custGeom>
            <a:solidFill>
              <a:srgbClr val="D217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7138904" y="2243327"/>
              <a:ext cx="121920" cy="8044180"/>
            </a:xfrm>
            <a:custGeom>
              <a:avLst/>
              <a:gdLst/>
              <a:ahLst/>
              <a:cxnLst/>
              <a:rect l="l" t="t" r="r" b="b"/>
              <a:pathLst>
                <a:path w="121919" h="8044180">
                  <a:moveTo>
                    <a:pt x="121919" y="0"/>
                  </a:moveTo>
                  <a:lnTo>
                    <a:pt x="0" y="0"/>
                  </a:lnTo>
                  <a:lnTo>
                    <a:pt x="0" y="8043668"/>
                  </a:lnTo>
                  <a:lnTo>
                    <a:pt x="121919" y="8043668"/>
                  </a:lnTo>
                  <a:lnTo>
                    <a:pt x="121919" y="0"/>
                  </a:lnTo>
                  <a:close/>
                </a:path>
              </a:pathLst>
            </a:custGeom>
            <a:solidFill>
              <a:srgbClr val="1D1F1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0" y="0"/>
              <a:ext cx="1283335" cy="1762125"/>
            </a:xfrm>
            <a:custGeom>
              <a:avLst/>
              <a:gdLst/>
              <a:ahLst/>
              <a:cxnLst/>
              <a:rect l="l" t="t" r="r" b="b"/>
              <a:pathLst>
                <a:path w="1283335" h="1762125">
                  <a:moveTo>
                    <a:pt x="0" y="1761744"/>
                  </a:moveTo>
                  <a:lnTo>
                    <a:pt x="1283208" y="1761744"/>
                  </a:lnTo>
                  <a:lnTo>
                    <a:pt x="1283208" y="0"/>
                  </a:lnTo>
                  <a:lnTo>
                    <a:pt x="0" y="0"/>
                  </a:lnTo>
                  <a:lnTo>
                    <a:pt x="0" y="1761744"/>
                  </a:lnTo>
                  <a:close/>
                </a:path>
              </a:pathLst>
            </a:custGeom>
            <a:solidFill>
              <a:srgbClr val="D217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27432" y="1030224"/>
              <a:ext cx="10869295" cy="125095"/>
            </a:xfrm>
            <a:custGeom>
              <a:avLst/>
              <a:gdLst/>
              <a:ahLst/>
              <a:cxnLst/>
              <a:rect l="l" t="t" r="r" b="b"/>
              <a:pathLst>
                <a:path w="10869295" h="125094">
                  <a:moveTo>
                    <a:pt x="10869168" y="0"/>
                  </a:moveTo>
                  <a:lnTo>
                    <a:pt x="0" y="0"/>
                  </a:lnTo>
                  <a:lnTo>
                    <a:pt x="0" y="124968"/>
                  </a:lnTo>
                  <a:lnTo>
                    <a:pt x="10869168" y="124968"/>
                  </a:lnTo>
                  <a:lnTo>
                    <a:pt x="10869168" y="0"/>
                  </a:lnTo>
                  <a:close/>
                </a:path>
              </a:pathLst>
            </a:custGeom>
            <a:solidFill>
              <a:srgbClr val="69131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4660880" y="0"/>
              <a:ext cx="2484119" cy="2484120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497513" y="9144"/>
            <a:ext cx="16790670" cy="10278110"/>
            <a:chOff x="1497513" y="9144"/>
            <a:chExt cx="16790670" cy="1027811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497513" y="2700968"/>
              <a:ext cx="13555457" cy="7552413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13274040" y="9144"/>
              <a:ext cx="5013960" cy="2807335"/>
            </a:xfrm>
            <a:custGeom>
              <a:avLst/>
              <a:gdLst/>
              <a:ahLst/>
              <a:cxnLst/>
              <a:rect l="l" t="t" r="r" b="b"/>
              <a:pathLst>
                <a:path w="5013959" h="2807335">
                  <a:moveTo>
                    <a:pt x="5013959" y="0"/>
                  </a:moveTo>
                  <a:lnTo>
                    <a:pt x="0" y="0"/>
                  </a:lnTo>
                  <a:lnTo>
                    <a:pt x="0" y="2807207"/>
                  </a:lnTo>
                  <a:lnTo>
                    <a:pt x="5013959" y="2807207"/>
                  </a:lnTo>
                  <a:lnTo>
                    <a:pt x="5013959" y="0"/>
                  </a:lnTo>
                  <a:close/>
                </a:path>
              </a:pathLst>
            </a:custGeom>
            <a:solidFill>
              <a:srgbClr val="D217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7138904" y="2243327"/>
              <a:ext cx="121920" cy="8044180"/>
            </a:xfrm>
            <a:custGeom>
              <a:avLst/>
              <a:gdLst/>
              <a:ahLst/>
              <a:cxnLst/>
              <a:rect l="l" t="t" r="r" b="b"/>
              <a:pathLst>
                <a:path w="121919" h="8044180">
                  <a:moveTo>
                    <a:pt x="121919" y="0"/>
                  </a:moveTo>
                  <a:lnTo>
                    <a:pt x="0" y="0"/>
                  </a:lnTo>
                  <a:lnTo>
                    <a:pt x="0" y="8043668"/>
                  </a:lnTo>
                  <a:lnTo>
                    <a:pt x="121919" y="8043668"/>
                  </a:lnTo>
                  <a:lnTo>
                    <a:pt x="121919" y="0"/>
                  </a:lnTo>
                  <a:close/>
                </a:path>
              </a:pathLst>
            </a:custGeom>
            <a:solidFill>
              <a:srgbClr val="1D1F1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6" name="object 6"/>
          <p:cNvGrpSpPr/>
          <p:nvPr/>
        </p:nvGrpSpPr>
        <p:grpSpPr>
          <a:xfrm>
            <a:off x="0" y="0"/>
            <a:ext cx="10896600" cy="1762125"/>
            <a:chOff x="0" y="0"/>
            <a:chExt cx="10896600" cy="1762125"/>
          </a:xfrm>
        </p:grpSpPr>
        <p:sp>
          <p:nvSpPr>
            <p:cNvPr id="7" name="object 7"/>
            <p:cNvSpPr/>
            <p:nvPr/>
          </p:nvSpPr>
          <p:spPr>
            <a:xfrm>
              <a:off x="0" y="0"/>
              <a:ext cx="1283335" cy="1762125"/>
            </a:xfrm>
            <a:custGeom>
              <a:avLst/>
              <a:gdLst/>
              <a:ahLst/>
              <a:cxnLst/>
              <a:rect l="l" t="t" r="r" b="b"/>
              <a:pathLst>
                <a:path w="1283335" h="1762125">
                  <a:moveTo>
                    <a:pt x="0" y="1761744"/>
                  </a:moveTo>
                  <a:lnTo>
                    <a:pt x="1283208" y="1761744"/>
                  </a:lnTo>
                  <a:lnTo>
                    <a:pt x="1283208" y="0"/>
                  </a:lnTo>
                  <a:lnTo>
                    <a:pt x="0" y="0"/>
                  </a:lnTo>
                  <a:lnTo>
                    <a:pt x="0" y="1761744"/>
                  </a:lnTo>
                  <a:close/>
                </a:path>
              </a:pathLst>
            </a:custGeom>
            <a:solidFill>
              <a:srgbClr val="D217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27432" y="1030224"/>
              <a:ext cx="10869295" cy="125095"/>
            </a:xfrm>
            <a:custGeom>
              <a:avLst/>
              <a:gdLst/>
              <a:ahLst/>
              <a:cxnLst/>
              <a:rect l="l" t="t" r="r" b="b"/>
              <a:pathLst>
                <a:path w="10869295" h="125094">
                  <a:moveTo>
                    <a:pt x="10869168" y="0"/>
                  </a:moveTo>
                  <a:lnTo>
                    <a:pt x="0" y="0"/>
                  </a:lnTo>
                  <a:lnTo>
                    <a:pt x="0" y="124968"/>
                  </a:lnTo>
                  <a:lnTo>
                    <a:pt x="10869168" y="124968"/>
                  </a:lnTo>
                  <a:lnTo>
                    <a:pt x="10869168" y="0"/>
                  </a:lnTo>
                  <a:close/>
                </a:path>
              </a:pathLst>
            </a:custGeom>
            <a:solidFill>
              <a:srgbClr val="69131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9" name="object 9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4660880" y="0"/>
            <a:ext cx="2484119" cy="2484120"/>
          </a:xfrm>
          <a:prstGeom prst="rect">
            <a:avLst/>
          </a:prstGeom>
        </p:spPr>
      </p:pic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67512" y="2923143"/>
            <a:ext cx="14682216" cy="7208408"/>
          </a:xfrm>
          <a:prstGeom prst="rect">
            <a:avLst/>
          </a:prstGeom>
        </p:spPr>
      </p:pic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074826" y="2221229"/>
            <a:ext cx="14011910" cy="600265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800" b="1" spc="-35" dirty="0">
                <a:latin typeface="Arial"/>
                <a:cs typeface="Arial"/>
              </a:rPr>
              <a:t>Tesis</a:t>
            </a:r>
            <a:r>
              <a:rPr sz="2800" spc="-35" dirty="0">
                <a:latin typeface="Arial MT"/>
                <a:cs typeface="Arial MT"/>
              </a:rPr>
              <a:t>:</a:t>
            </a:r>
            <a:r>
              <a:rPr sz="2800" spc="-5" dirty="0">
                <a:latin typeface="Arial MT"/>
                <a:cs typeface="Arial MT"/>
              </a:rPr>
              <a:t> ¿existe</a:t>
            </a:r>
            <a:r>
              <a:rPr sz="2800" spc="10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probabilidad de</a:t>
            </a:r>
            <a:r>
              <a:rPr sz="2800" spc="10" dirty="0">
                <a:latin typeface="Arial MT"/>
                <a:cs typeface="Arial MT"/>
              </a:rPr>
              <a:t> </a:t>
            </a:r>
            <a:r>
              <a:rPr sz="2800" spc="-10" dirty="0">
                <a:latin typeface="Arial MT"/>
                <a:cs typeface="Arial MT"/>
              </a:rPr>
              <a:t>vida</a:t>
            </a:r>
            <a:r>
              <a:rPr sz="2800" spc="5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en</a:t>
            </a:r>
            <a:r>
              <a:rPr sz="2800" spc="5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Marte?</a:t>
            </a:r>
            <a:endParaRPr sz="28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295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2800" b="1" spc="-10" dirty="0">
                <a:latin typeface="Arial"/>
                <a:cs typeface="Arial"/>
              </a:rPr>
              <a:t>ARGUMENTOS</a:t>
            </a:r>
            <a:r>
              <a:rPr sz="2800" spc="-10" dirty="0">
                <a:latin typeface="Arial MT"/>
                <a:cs typeface="Arial MT"/>
              </a:rPr>
              <a:t>:</a:t>
            </a:r>
            <a:endParaRPr sz="28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285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</a:pPr>
            <a:r>
              <a:rPr sz="2800" b="1" dirty="0">
                <a:latin typeface="Arial"/>
                <a:cs typeface="Arial"/>
              </a:rPr>
              <a:t>Razón</a:t>
            </a:r>
            <a:r>
              <a:rPr sz="2800" b="1" spc="5" dirty="0">
                <a:latin typeface="Arial"/>
                <a:cs typeface="Arial"/>
              </a:rPr>
              <a:t> </a:t>
            </a:r>
            <a:r>
              <a:rPr sz="2800" b="1" dirty="0">
                <a:latin typeface="Arial"/>
                <a:cs typeface="Arial"/>
              </a:rPr>
              <a:t>1.</a:t>
            </a:r>
            <a:r>
              <a:rPr sz="2800" b="1" spc="-10" dirty="0">
                <a:latin typeface="Arial"/>
                <a:cs typeface="Arial"/>
              </a:rPr>
              <a:t> </a:t>
            </a:r>
            <a:r>
              <a:rPr sz="2800" dirty="0">
                <a:latin typeface="Arial MT"/>
                <a:cs typeface="Arial MT"/>
              </a:rPr>
              <a:t>La</a:t>
            </a:r>
            <a:r>
              <a:rPr sz="2800" spc="-10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baja temperatura</a:t>
            </a:r>
            <a:r>
              <a:rPr sz="2800" spc="-10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es</a:t>
            </a:r>
            <a:r>
              <a:rPr sz="2800" spc="-30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enemiga</a:t>
            </a:r>
            <a:r>
              <a:rPr sz="2800" spc="35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de</a:t>
            </a:r>
            <a:r>
              <a:rPr sz="2800" spc="-15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la</a:t>
            </a:r>
            <a:r>
              <a:rPr sz="2800" spc="15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vida.</a:t>
            </a:r>
            <a:endParaRPr sz="280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</a:pPr>
            <a:r>
              <a:rPr sz="2800" b="1" dirty="0">
                <a:latin typeface="Arial"/>
                <a:cs typeface="Arial"/>
              </a:rPr>
              <a:t>Razón</a:t>
            </a:r>
            <a:r>
              <a:rPr sz="2800" b="1" spc="10" dirty="0">
                <a:latin typeface="Arial"/>
                <a:cs typeface="Arial"/>
              </a:rPr>
              <a:t> </a:t>
            </a:r>
            <a:r>
              <a:rPr sz="2800" b="1" dirty="0">
                <a:latin typeface="Arial"/>
                <a:cs typeface="Arial"/>
              </a:rPr>
              <a:t>2.</a:t>
            </a:r>
            <a:r>
              <a:rPr sz="2800" b="1" spc="-5" dirty="0">
                <a:latin typeface="Arial"/>
                <a:cs typeface="Arial"/>
              </a:rPr>
              <a:t> </a:t>
            </a:r>
            <a:r>
              <a:rPr sz="2800" dirty="0">
                <a:latin typeface="Arial MT"/>
                <a:cs typeface="Arial MT"/>
              </a:rPr>
              <a:t>Además</a:t>
            </a:r>
            <a:r>
              <a:rPr sz="2800" spc="-25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la</a:t>
            </a:r>
            <a:r>
              <a:rPr sz="2800" spc="15" dirty="0">
                <a:latin typeface="Arial MT"/>
                <a:cs typeface="Arial MT"/>
              </a:rPr>
              <a:t> </a:t>
            </a:r>
            <a:r>
              <a:rPr sz="2800" spc="-10" dirty="0">
                <a:latin typeface="Arial MT"/>
                <a:cs typeface="Arial MT"/>
              </a:rPr>
              <a:t>vida</a:t>
            </a:r>
            <a:r>
              <a:rPr sz="2800" spc="35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no</a:t>
            </a:r>
            <a:r>
              <a:rPr sz="2800" spc="-5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puede</a:t>
            </a:r>
            <a:r>
              <a:rPr sz="2800" spc="5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sobrevivir</a:t>
            </a:r>
            <a:r>
              <a:rPr sz="2800" spc="65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en</a:t>
            </a:r>
            <a:r>
              <a:rPr sz="2800" spc="-10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atmósfera</a:t>
            </a:r>
            <a:r>
              <a:rPr sz="2800" spc="-35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tenue.</a:t>
            </a:r>
            <a:endParaRPr sz="2800">
              <a:latin typeface="Arial MT"/>
              <a:cs typeface="Arial MT"/>
            </a:endParaRPr>
          </a:p>
          <a:p>
            <a:pPr marL="12700" marR="5080">
              <a:lnSpc>
                <a:spcPts val="3290"/>
              </a:lnSpc>
              <a:spcBef>
                <a:spcPts val="240"/>
              </a:spcBef>
            </a:pPr>
            <a:r>
              <a:rPr sz="2800" b="1" dirty="0">
                <a:latin typeface="Arial"/>
                <a:cs typeface="Arial"/>
              </a:rPr>
              <a:t>Razón</a:t>
            </a:r>
            <a:r>
              <a:rPr sz="2800" b="1" spc="10" dirty="0">
                <a:latin typeface="Arial"/>
                <a:cs typeface="Arial"/>
              </a:rPr>
              <a:t> </a:t>
            </a:r>
            <a:r>
              <a:rPr sz="2800" b="1" dirty="0">
                <a:latin typeface="Arial"/>
                <a:cs typeface="Arial"/>
              </a:rPr>
              <a:t>3. </a:t>
            </a:r>
            <a:r>
              <a:rPr sz="2800" spc="5" dirty="0">
                <a:latin typeface="Arial MT"/>
                <a:cs typeface="Arial MT"/>
              </a:rPr>
              <a:t>La</a:t>
            </a:r>
            <a:r>
              <a:rPr sz="2800" spc="-10" dirty="0">
                <a:latin typeface="Arial MT"/>
                <a:cs typeface="Arial MT"/>
              </a:rPr>
              <a:t> nave</a:t>
            </a:r>
            <a:r>
              <a:rPr sz="2800" spc="40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exploradora</a:t>
            </a:r>
            <a:r>
              <a:rPr sz="2800" spc="40" dirty="0">
                <a:latin typeface="Arial MT"/>
                <a:cs typeface="Arial MT"/>
              </a:rPr>
              <a:t> </a:t>
            </a:r>
            <a:r>
              <a:rPr sz="2800" spc="5" dirty="0">
                <a:latin typeface="Arial MT"/>
                <a:cs typeface="Arial MT"/>
              </a:rPr>
              <a:t>que</a:t>
            </a:r>
            <a:r>
              <a:rPr sz="2800" spc="10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llegó</a:t>
            </a:r>
            <a:r>
              <a:rPr sz="2800" spc="10" dirty="0">
                <a:latin typeface="Arial MT"/>
                <a:cs typeface="Arial MT"/>
              </a:rPr>
              <a:t> </a:t>
            </a:r>
            <a:r>
              <a:rPr sz="2800" spc="5" dirty="0">
                <a:latin typeface="Arial MT"/>
                <a:cs typeface="Arial MT"/>
              </a:rPr>
              <a:t>a </a:t>
            </a:r>
            <a:r>
              <a:rPr sz="2800" dirty="0">
                <a:latin typeface="Arial MT"/>
                <a:cs typeface="Arial MT"/>
              </a:rPr>
              <a:t>Marte</a:t>
            </a:r>
            <a:r>
              <a:rPr sz="2800" spc="10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encontró</a:t>
            </a:r>
            <a:r>
              <a:rPr sz="2800" spc="-5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algunas</a:t>
            </a:r>
            <a:r>
              <a:rPr sz="2800" spc="10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señales</a:t>
            </a:r>
            <a:r>
              <a:rPr sz="2800" spc="10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que</a:t>
            </a:r>
            <a:r>
              <a:rPr sz="2800" spc="-10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sugieren </a:t>
            </a:r>
            <a:r>
              <a:rPr sz="2800" spc="-765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la</a:t>
            </a:r>
            <a:r>
              <a:rPr sz="2800" spc="-5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existencia</a:t>
            </a:r>
            <a:r>
              <a:rPr sz="2800" spc="15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de la</a:t>
            </a:r>
            <a:r>
              <a:rPr sz="2800" spc="-15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vida.</a:t>
            </a:r>
            <a:endParaRPr sz="2800">
              <a:latin typeface="Arial MT"/>
              <a:cs typeface="Arial MT"/>
            </a:endParaRPr>
          </a:p>
          <a:p>
            <a:pPr marL="12700">
              <a:lnSpc>
                <a:spcPts val="3265"/>
              </a:lnSpc>
            </a:pPr>
            <a:r>
              <a:rPr sz="2800" b="1" dirty="0">
                <a:latin typeface="Arial"/>
                <a:cs typeface="Arial"/>
              </a:rPr>
              <a:t>Razón 4.</a:t>
            </a:r>
            <a:r>
              <a:rPr sz="2800" b="1" spc="-5" dirty="0">
                <a:latin typeface="Arial"/>
                <a:cs typeface="Arial"/>
              </a:rPr>
              <a:t> </a:t>
            </a:r>
            <a:r>
              <a:rPr sz="2800" spc="5" dirty="0">
                <a:latin typeface="Arial MT"/>
                <a:cs typeface="Arial MT"/>
              </a:rPr>
              <a:t>Pero</a:t>
            </a:r>
            <a:r>
              <a:rPr sz="2800" spc="-20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varias</a:t>
            </a:r>
            <a:r>
              <a:rPr sz="2800" spc="20" dirty="0">
                <a:latin typeface="Arial MT"/>
                <a:cs typeface="Arial MT"/>
              </a:rPr>
              <a:t> </a:t>
            </a:r>
            <a:r>
              <a:rPr sz="2800" spc="5" dirty="0">
                <a:latin typeface="Arial MT"/>
                <a:cs typeface="Arial MT"/>
              </a:rPr>
              <a:t>de</a:t>
            </a:r>
            <a:r>
              <a:rPr sz="2800" spc="-20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las</a:t>
            </a:r>
            <a:r>
              <a:rPr sz="2800" spc="5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pruebas</a:t>
            </a:r>
            <a:r>
              <a:rPr sz="2800" spc="-10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también</a:t>
            </a:r>
            <a:r>
              <a:rPr sz="2800" spc="5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fallaron.</a:t>
            </a:r>
            <a:endParaRPr sz="2800">
              <a:latin typeface="Arial MT"/>
              <a:cs typeface="Arial MT"/>
            </a:endParaRPr>
          </a:p>
          <a:p>
            <a:pPr marL="12700" marR="407670">
              <a:lnSpc>
                <a:spcPct val="100000"/>
              </a:lnSpc>
              <a:spcBef>
                <a:spcPts val="5"/>
              </a:spcBef>
            </a:pPr>
            <a:r>
              <a:rPr sz="2800" b="1" dirty="0">
                <a:latin typeface="Arial"/>
                <a:cs typeface="Arial"/>
              </a:rPr>
              <a:t>Razón 5. </a:t>
            </a:r>
            <a:r>
              <a:rPr sz="2800" spc="-5" dirty="0">
                <a:latin typeface="Arial MT"/>
                <a:cs typeface="Arial MT"/>
              </a:rPr>
              <a:t>Hay </a:t>
            </a:r>
            <a:r>
              <a:rPr sz="2800" dirty="0">
                <a:latin typeface="Arial MT"/>
                <a:cs typeface="Arial MT"/>
              </a:rPr>
              <a:t>árticos en la tierra </a:t>
            </a:r>
            <a:r>
              <a:rPr sz="2800" spc="5" dirty="0">
                <a:latin typeface="Arial MT"/>
                <a:cs typeface="Arial MT"/>
              </a:rPr>
              <a:t>con </a:t>
            </a:r>
            <a:r>
              <a:rPr sz="2800" spc="-10" dirty="0">
                <a:latin typeface="Calibri"/>
                <a:cs typeface="Calibri"/>
              </a:rPr>
              <a:t>características parecidas </a:t>
            </a:r>
            <a:r>
              <a:rPr sz="2800" dirty="0">
                <a:latin typeface="Arial MT"/>
                <a:cs typeface="Arial MT"/>
              </a:rPr>
              <a:t>a las de Marte, ambientes </a:t>
            </a:r>
            <a:r>
              <a:rPr sz="2800" spc="-765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que</a:t>
            </a:r>
            <a:r>
              <a:rPr sz="2800" spc="10" dirty="0">
                <a:latin typeface="Arial MT"/>
                <a:cs typeface="Arial MT"/>
              </a:rPr>
              <a:t> </a:t>
            </a:r>
            <a:r>
              <a:rPr sz="2800" spc="5" dirty="0">
                <a:latin typeface="Arial MT"/>
                <a:cs typeface="Arial MT"/>
              </a:rPr>
              <a:t>sostienen</a:t>
            </a:r>
            <a:r>
              <a:rPr sz="2800" spc="-50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una</a:t>
            </a:r>
            <a:r>
              <a:rPr sz="2800" spc="15" dirty="0">
                <a:latin typeface="Arial MT"/>
                <a:cs typeface="Arial MT"/>
              </a:rPr>
              <a:t> </a:t>
            </a:r>
            <a:r>
              <a:rPr sz="2800" spc="-10" dirty="0">
                <a:latin typeface="Arial MT"/>
                <a:cs typeface="Arial MT"/>
              </a:rPr>
              <a:t>vida</a:t>
            </a:r>
            <a:r>
              <a:rPr sz="2800" spc="40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primitiva.</a:t>
            </a:r>
            <a:endParaRPr sz="28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2900">
              <a:latin typeface="Arial MT"/>
              <a:cs typeface="Arial MT"/>
            </a:endParaRPr>
          </a:p>
          <a:p>
            <a:pPr marL="12700" marR="215900">
              <a:lnSpc>
                <a:spcPct val="100000"/>
              </a:lnSpc>
            </a:pPr>
            <a:r>
              <a:rPr sz="2800" b="1" dirty="0">
                <a:latin typeface="Arial"/>
                <a:cs typeface="Arial"/>
              </a:rPr>
              <a:t>CONCLUSIÓN.</a:t>
            </a:r>
            <a:r>
              <a:rPr sz="2800" b="1" spc="-165" dirty="0">
                <a:latin typeface="Arial"/>
                <a:cs typeface="Arial"/>
              </a:rPr>
              <a:t> </a:t>
            </a:r>
            <a:r>
              <a:rPr sz="2800" spc="5" dirty="0">
                <a:latin typeface="Arial MT"/>
                <a:cs typeface="Arial MT"/>
              </a:rPr>
              <a:t>Entonces,</a:t>
            </a:r>
            <a:r>
              <a:rPr sz="2800" spc="-50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después</a:t>
            </a:r>
            <a:r>
              <a:rPr sz="2800" spc="-25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de</a:t>
            </a:r>
            <a:r>
              <a:rPr sz="2800" spc="15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todo,</a:t>
            </a:r>
            <a:r>
              <a:rPr sz="2800" spc="-25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la</a:t>
            </a:r>
            <a:r>
              <a:rPr sz="2800" spc="-10" dirty="0">
                <a:latin typeface="Arial MT"/>
                <a:cs typeface="Arial MT"/>
              </a:rPr>
              <a:t> vida</a:t>
            </a:r>
            <a:r>
              <a:rPr sz="2800" spc="40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primitiva</a:t>
            </a:r>
            <a:r>
              <a:rPr sz="2800" spc="35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en</a:t>
            </a:r>
            <a:r>
              <a:rPr sz="2800" spc="-5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Marte</a:t>
            </a:r>
            <a:r>
              <a:rPr sz="2800" spc="15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al</a:t>
            </a:r>
            <a:r>
              <a:rPr sz="2800" spc="-10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menos</a:t>
            </a:r>
            <a:r>
              <a:rPr sz="2800" spc="25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parece </a:t>
            </a:r>
            <a:r>
              <a:rPr sz="2800" spc="-765" dirty="0">
                <a:latin typeface="Arial MT"/>
                <a:cs typeface="Arial MT"/>
              </a:rPr>
              <a:t> </a:t>
            </a:r>
            <a:r>
              <a:rPr sz="2800" spc="5" dirty="0">
                <a:latin typeface="Arial MT"/>
                <a:cs typeface="Arial MT"/>
              </a:rPr>
              <a:t>factible</a:t>
            </a:r>
            <a:r>
              <a:rPr sz="2800" spc="-35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pero</a:t>
            </a:r>
            <a:r>
              <a:rPr sz="2800" spc="-10" dirty="0">
                <a:latin typeface="Arial MT"/>
                <a:cs typeface="Arial MT"/>
              </a:rPr>
              <a:t> </a:t>
            </a:r>
            <a:r>
              <a:rPr sz="2800" spc="5" dirty="0">
                <a:latin typeface="Arial MT"/>
                <a:cs typeface="Arial MT"/>
              </a:rPr>
              <a:t>no</a:t>
            </a:r>
            <a:r>
              <a:rPr sz="2800" spc="10" dirty="0">
                <a:latin typeface="Arial MT"/>
                <a:cs typeface="Arial MT"/>
              </a:rPr>
              <a:t> se</a:t>
            </a:r>
            <a:r>
              <a:rPr sz="2800" spc="-10" dirty="0">
                <a:latin typeface="Arial MT"/>
                <a:cs typeface="Arial MT"/>
              </a:rPr>
              <a:t> </a:t>
            </a:r>
            <a:r>
              <a:rPr sz="2800" spc="5" dirty="0">
                <a:latin typeface="Arial MT"/>
                <a:cs typeface="Arial MT"/>
              </a:rPr>
              <a:t>puede</a:t>
            </a:r>
            <a:r>
              <a:rPr sz="2800" spc="-10" dirty="0">
                <a:latin typeface="Arial MT"/>
                <a:cs typeface="Arial MT"/>
              </a:rPr>
              <a:t> </a:t>
            </a:r>
            <a:r>
              <a:rPr sz="2800" spc="5" dirty="0">
                <a:latin typeface="Arial MT"/>
                <a:cs typeface="Arial MT"/>
              </a:rPr>
              <a:t>estar</a:t>
            </a:r>
            <a:r>
              <a:rPr sz="2800" spc="-10" dirty="0">
                <a:latin typeface="Arial MT"/>
                <a:cs typeface="Arial MT"/>
              </a:rPr>
              <a:t> </a:t>
            </a:r>
            <a:r>
              <a:rPr sz="2800" spc="5" dirty="0">
                <a:latin typeface="Arial MT"/>
                <a:cs typeface="Arial MT"/>
              </a:rPr>
              <a:t>seguro</a:t>
            </a:r>
            <a:r>
              <a:rPr sz="2800" spc="-10" dirty="0">
                <a:latin typeface="Arial MT"/>
                <a:cs typeface="Arial MT"/>
              </a:rPr>
              <a:t> </a:t>
            </a:r>
            <a:r>
              <a:rPr sz="2800" spc="5" dirty="0">
                <a:latin typeface="Arial MT"/>
                <a:cs typeface="Arial MT"/>
              </a:rPr>
              <a:t>en</a:t>
            </a:r>
            <a:r>
              <a:rPr sz="2800" spc="-10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el</a:t>
            </a:r>
            <a:r>
              <a:rPr sz="2800" spc="10" dirty="0">
                <a:latin typeface="Arial MT"/>
                <a:cs typeface="Arial MT"/>
              </a:rPr>
              <a:t> </a:t>
            </a:r>
            <a:r>
              <a:rPr sz="2800" spc="5" dirty="0">
                <a:latin typeface="Arial MT"/>
                <a:cs typeface="Arial MT"/>
              </a:rPr>
              <a:t>presente.</a:t>
            </a:r>
            <a:endParaRPr sz="28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898775" y="3302965"/>
            <a:ext cx="9862185" cy="539305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  <a:tabLst>
                <a:tab pos="8539480" algn="l"/>
              </a:tabLst>
            </a:pPr>
            <a:r>
              <a:rPr sz="8800" spc="-459" dirty="0">
                <a:solidFill>
                  <a:srgbClr val="006FC0"/>
                </a:solidFill>
                <a:latin typeface="Times New Roman"/>
                <a:cs typeface="Times New Roman"/>
              </a:rPr>
              <a:t>DEMOSTR</a:t>
            </a:r>
            <a:r>
              <a:rPr sz="8800" spc="-445" dirty="0">
                <a:solidFill>
                  <a:srgbClr val="006FC0"/>
                </a:solidFill>
                <a:latin typeface="Times New Roman"/>
                <a:cs typeface="Times New Roman"/>
              </a:rPr>
              <a:t>E</a:t>
            </a:r>
            <a:r>
              <a:rPr sz="8800" spc="-844" dirty="0">
                <a:solidFill>
                  <a:srgbClr val="006FC0"/>
                </a:solidFill>
                <a:latin typeface="Times New Roman"/>
                <a:cs typeface="Times New Roman"/>
              </a:rPr>
              <a:t>MO</a:t>
            </a:r>
            <a:r>
              <a:rPr sz="8800" spc="-580" dirty="0">
                <a:solidFill>
                  <a:srgbClr val="006FC0"/>
                </a:solidFill>
                <a:latin typeface="Times New Roman"/>
                <a:cs typeface="Times New Roman"/>
              </a:rPr>
              <a:t>S</a:t>
            </a:r>
            <a:r>
              <a:rPr sz="8800" dirty="0">
                <a:solidFill>
                  <a:srgbClr val="006FC0"/>
                </a:solidFill>
                <a:latin typeface="Times New Roman"/>
                <a:cs typeface="Times New Roman"/>
              </a:rPr>
              <a:t>	</a:t>
            </a:r>
            <a:r>
              <a:rPr sz="8800" spc="-715" dirty="0">
                <a:solidFill>
                  <a:srgbClr val="006FC0"/>
                </a:solidFill>
                <a:latin typeface="Times New Roman"/>
                <a:cs typeface="Times New Roman"/>
              </a:rPr>
              <a:t>LO</a:t>
            </a:r>
            <a:endParaRPr sz="8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9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8550">
              <a:latin typeface="Times New Roman"/>
              <a:cs typeface="Times New Roman"/>
            </a:endParaRPr>
          </a:p>
          <a:p>
            <a:pPr marL="437515" algn="ctr">
              <a:lnSpc>
                <a:spcPct val="100000"/>
              </a:lnSpc>
            </a:pPr>
            <a:r>
              <a:rPr sz="8800" spc="-525" dirty="0">
                <a:solidFill>
                  <a:srgbClr val="006FC0"/>
                </a:solidFill>
                <a:latin typeface="Times New Roman"/>
                <a:cs typeface="Times New Roman"/>
              </a:rPr>
              <a:t>RECORDADO</a:t>
            </a:r>
            <a:endParaRPr sz="88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398776" y="3465576"/>
            <a:ext cx="13712951" cy="4261104"/>
          </a:xfrm>
          <a:prstGeom prst="rect">
            <a:avLst/>
          </a:prstGeom>
        </p:spPr>
      </p:pic>
    </p:spTree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089903" y="2267711"/>
            <a:ext cx="4885944" cy="4658806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831594" y="1342770"/>
            <a:ext cx="1753870" cy="4533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800" b="1" spc="-5" dirty="0">
                <a:solidFill>
                  <a:srgbClr val="000000"/>
                </a:solidFill>
                <a:latin typeface="Calibri"/>
                <a:cs typeface="Calibri"/>
              </a:rPr>
              <a:t>ASISTENCIA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360546" y="7188530"/>
            <a:ext cx="10340340" cy="270954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689100" marR="5080" indent="-1677035">
              <a:lnSpc>
                <a:spcPct val="100000"/>
              </a:lnSpc>
              <a:spcBef>
                <a:spcPts val="110"/>
              </a:spcBef>
            </a:pPr>
            <a:r>
              <a:rPr sz="8800" spc="-450" dirty="0">
                <a:solidFill>
                  <a:srgbClr val="1F487C"/>
                </a:solidFill>
                <a:latin typeface="Times New Roman"/>
                <a:cs typeface="Times New Roman"/>
              </a:rPr>
              <a:t>FIN</a:t>
            </a:r>
            <a:r>
              <a:rPr sz="8800" spc="-65" dirty="0">
                <a:solidFill>
                  <a:srgbClr val="1F487C"/>
                </a:solidFill>
                <a:latin typeface="Times New Roman"/>
                <a:cs typeface="Times New Roman"/>
              </a:rPr>
              <a:t> </a:t>
            </a:r>
            <a:r>
              <a:rPr sz="8800" spc="-470" dirty="0">
                <a:solidFill>
                  <a:srgbClr val="1F487C"/>
                </a:solidFill>
                <a:latin typeface="Times New Roman"/>
                <a:cs typeface="Times New Roman"/>
              </a:rPr>
              <a:t>DE</a:t>
            </a:r>
            <a:r>
              <a:rPr sz="8800" spc="-30" dirty="0">
                <a:solidFill>
                  <a:srgbClr val="1F487C"/>
                </a:solidFill>
                <a:latin typeface="Times New Roman"/>
                <a:cs typeface="Times New Roman"/>
              </a:rPr>
              <a:t> </a:t>
            </a:r>
            <a:r>
              <a:rPr sz="8800" spc="-125" dirty="0">
                <a:solidFill>
                  <a:srgbClr val="1F487C"/>
                </a:solidFill>
                <a:latin typeface="Times New Roman"/>
                <a:cs typeface="Times New Roman"/>
              </a:rPr>
              <a:t>LA</a:t>
            </a:r>
            <a:r>
              <a:rPr sz="8800" spc="-35" dirty="0">
                <a:solidFill>
                  <a:srgbClr val="1F487C"/>
                </a:solidFill>
                <a:latin typeface="Times New Roman"/>
                <a:cs typeface="Times New Roman"/>
              </a:rPr>
              <a:t> </a:t>
            </a:r>
            <a:r>
              <a:rPr sz="8800" spc="-225" dirty="0">
                <a:solidFill>
                  <a:srgbClr val="1F487C"/>
                </a:solidFill>
                <a:latin typeface="Times New Roman"/>
                <a:cs typeface="Times New Roman"/>
              </a:rPr>
              <a:t>JORNADA </a:t>
            </a:r>
            <a:r>
              <a:rPr sz="8800" spc="-2185" dirty="0">
                <a:solidFill>
                  <a:srgbClr val="1F487C"/>
                </a:solidFill>
                <a:latin typeface="Times New Roman"/>
                <a:cs typeface="Times New Roman"/>
              </a:rPr>
              <a:t> </a:t>
            </a:r>
            <a:r>
              <a:rPr sz="8800" spc="-470" dirty="0">
                <a:solidFill>
                  <a:srgbClr val="1F487C"/>
                </a:solidFill>
                <a:latin typeface="Times New Roman"/>
                <a:cs typeface="Times New Roman"/>
              </a:rPr>
              <a:t>DE</a:t>
            </a:r>
            <a:r>
              <a:rPr sz="8800" spc="-15" dirty="0">
                <a:solidFill>
                  <a:srgbClr val="1F487C"/>
                </a:solidFill>
                <a:latin typeface="Times New Roman"/>
                <a:cs typeface="Times New Roman"/>
              </a:rPr>
              <a:t> </a:t>
            </a:r>
            <a:r>
              <a:rPr sz="8800" spc="-125" dirty="0">
                <a:solidFill>
                  <a:srgbClr val="1F487C"/>
                </a:solidFill>
                <a:latin typeface="Times New Roman"/>
                <a:cs typeface="Times New Roman"/>
              </a:rPr>
              <a:t>LA</a:t>
            </a:r>
            <a:r>
              <a:rPr sz="8800" spc="-50" dirty="0">
                <a:solidFill>
                  <a:srgbClr val="1F487C"/>
                </a:solidFill>
                <a:latin typeface="Times New Roman"/>
                <a:cs typeface="Times New Roman"/>
              </a:rPr>
              <a:t> </a:t>
            </a:r>
            <a:r>
              <a:rPr sz="8800" spc="-235" dirty="0">
                <a:solidFill>
                  <a:srgbClr val="1F487C"/>
                </a:solidFill>
                <a:latin typeface="Times New Roman"/>
                <a:cs typeface="Times New Roman"/>
              </a:rPr>
              <a:t>TARDE</a:t>
            </a:r>
            <a:endParaRPr sz="88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3274039" y="9144"/>
            <a:ext cx="5013960" cy="2807335"/>
          </a:xfrm>
          <a:custGeom>
            <a:avLst/>
            <a:gdLst/>
            <a:ahLst/>
            <a:cxnLst/>
            <a:rect l="l" t="t" r="r" b="b"/>
            <a:pathLst>
              <a:path w="5013959" h="2807335">
                <a:moveTo>
                  <a:pt x="5013959" y="0"/>
                </a:moveTo>
                <a:lnTo>
                  <a:pt x="0" y="0"/>
                </a:lnTo>
                <a:lnTo>
                  <a:pt x="0" y="2807207"/>
                </a:lnTo>
                <a:lnTo>
                  <a:pt x="5013959" y="2807207"/>
                </a:lnTo>
                <a:lnTo>
                  <a:pt x="5013959" y="0"/>
                </a:lnTo>
                <a:close/>
              </a:path>
            </a:pathLst>
          </a:custGeom>
          <a:solidFill>
            <a:srgbClr val="D2171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2262104" y="2886455"/>
            <a:ext cx="1487805" cy="1490980"/>
          </a:xfrm>
          <a:custGeom>
            <a:avLst/>
            <a:gdLst/>
            <a:ahLst/>
            <a:cxnLst/>
            <a:rect l="l" t="t" r="r" b="b"/>
            <a:pathLst>
              <a:path w="1487805" h="1490979">
                <a:moveTo>
                  <a:pt x="743711" y="0"/>
                </a:moveTo>
                <a:lnTo>
                  <a:pt x="694815" y="1585"/>
                </a:lnTo>
                <a:lnTo>
                  <a:pt x="646762" y="6274"/>
                </a:lnTo>
                <a:lnTo>
                  <a:pt x="599652" y="13971"/>
                </a:lnTo>
                <a:lnTo>
                  <a:pt x="553582" y="24575"/>
                </a:lnTo>
                <a:lnTo>
                  <a:pt x="508650" y="37990"/>
                </a:lnTo>
                <a:lnTo>
                  <a:pt x="464954" y="54116"/>
                </a:lnTo>
                <a:lnTo>
                  <a:pt x="422593" y="72857"/>
                </a:lnTo>
                <a:lnTo>
                  <a:pt x="381664" y="94113"/>
                </a:lnTo>
                <a:lnTo>
                  <a:pt x="342265" y="117787"/>
                </a:lnTo>
                <a:lnTo>
                  <a:pt x="304495" y="143780"/>
                </a:lnTo>
                <a:lnTo>
                  <a:pt x="268451" y="171994"/>
                </a:lnTo>
                <a:lnTo>
                  <a:pt x="234231" y="202331"/>
                </a:lnTo>
                <a:lnTo>
                  <a:pt x="201934" y="234693"/>
                </a:lnTo>
                <a:lnTo>
                  <a:pt x="171657" y="268981"/>
                </a:lnTo>
                <a:lnTo>
                  <a:pt x="143499" y="305098"/>
                </a:lnTo>
                <a:lnTo>
                  <a:pt x="117558" y="342945"/>
                </a:lnTo>
                <a:lnTo>
                  <a:pt x="93931" y="382425"/>
                </a:lnTo>
                <a:lnTo>
                  <a:pt x="72716" y="423438"/>
                </a:lnTo>
                <a:lnTo>
                  <a:pt x="54012" y="465887"/>
                </a:lnTo>
                <a:lnTo>
                  <a:pt x="37917" y="509674"/>
                </a:lnTo>
                <a:lnTo>
                  <a:pt x="24528" y="554700"/>
                </a:lnTo>
                <a:lnTo>
                  <a:pt x="13944" y="600867"/>
                </a:lnTo>
                <a:lnTo>
                  <a:pt x="6262" y="648078"/>
                </a:lnTo>
                <a:lnTo>
                  <a:pt x="1582" y="696233"/>
                </a:lnTo>
                <a:lnTo>
                  <a:pt x="0" y="745236"/>
                </a:lnTo>
                <a:lnTo>
                  <a:pt x="1582" y="794238"/>
                </a:lnTo>
                <a:lnTo>
                  <a:pt x="6262" y="842393"/>
                </a:lnTo>
                <a:lnTo>
                  <a:pt x="13944" y="889604"/>
                </a:lnTo>
                <a:lnTo>
                  <a:pt x="24528" y="935771"/>
                </a:lnTo>
                <a:lnTo>
                  <a:pt x="37917" y="980797"/>
                </a:lnTo>
                <a:lnTo>
                  <a:pt x="54012" y="1024584"/>
                </a:lnTo>
                <a:lnTo>
                  <a:pt x="72716" y="1067033"/>
                </a:lnTo>
                <a:lnTo>
                  <a:pt x="93931" y="1108046"/>
                </a:lnTo>
                <a:lnTo>
                  <a:pt x="117558" y="1147526"/>
                </a:lnTo>
                <a:lnTo>
                  <a:pt x="143499" y="1185373"/>
                </a:lnTo>
                <a:lnTo>
                  <a:pt x="171657" y="1221490"/>
                </a:lnTo>
                <a:lnTo>
                  <a:pt x="201934" y="1255778"/>
                </a:lnTo>
                <a:lnTo>
                  <a:pt x="234231" y="1288140"/>
                </a:lnTo>
                <a:lnTo>
                  <a:pt x="268451" y="1318477"/>
                </a:lnTo>
                <a:lnTo>
                  <a:pt x="304495" y="1346691"/>
                </a:lnTo>
                <a:lnTo>
                  <a:pt x="342265" y="1372684"/>
                </a:lnTo>
                <a:lnTo>
                  <a:pt x="381664" y="1396358"/>
                </a:lnTo>
                <a:lnTo>
                  <a:pt x="422593" y="1417614"/>
                </a:lnTo>
                <a:lnTo>
                  <a:pt x="464954" y="1436355"/>
                </a:lnTo>
                <a:lnTo>
                  <a:pt x="508650" y="1452481"/>
                </a:lnTo>
                <a:lnTo>
                  <a:pt x="553582" y="1465896"/>
                </a:lnTo>
                <a:lnTo>
                  <a:pt x="599652" y="1476500"/>
                </a:lnTo>
                <a:lnTo>
                  <a:pt x="646762" y="1484197"/>
                </a:lnTo>
                <a:lnTo>
                  <a:pt x="694815" y="1488886"/>
                </a:lnTo>
                <a:lnTo>
                  <a:pt x="743711" y="1490472"/>
                </a:lnTo>
                <a:lnTo>
                  <a:pt x="792608" y="1488886"/>
                </a:lnTo>
                <a:lnTo>
                  <a:pt x="840661" y="1484197"/>
                </a:lnTo>
                <a:lnTo>
                  <a:pt x="887771" y="1476500"/>
                </a:lnTo>
                <a:lnTo>
                  <a:pt x="933841" y="1465896"/>
                </a:lnTo>
                <a:lnTo>
                  <a:pt x="978773" y="1452481"/>
                </a:lnTo>
                <a:lnTo>
                  <a:pt x="1022469" y="1436355"/>
                </a:lnTo>
                <a:lnTo>
                  <a:pt x="1064830" y="1417614"/>
                </a:lnTo>
                <a:lnTo>
                  <a:pt x="1105759" y="1396358"/>
                </a:lnTo>
                <a:lnTo>
                  <a:pt x="1145158" y="1372684"/>
                </a:lnTo>
                <a:lnTo>
                  <a:pt x="1182928" y="1346691"/>
                </a:lnTo>
                <a:lnTo>
                  <a:pt x="1218972" y="1318477"/>
                </a:lnTo>
                <a:lnTo>
                  <a:pt x="1253192" y="1288140"/>
                </a:lnTo>
                <a:lnTo>
                  <a:pt x="1285489" y="1255778"/>
                </a:lnTo>
                <a:lnTo>
                  <a:pt x="1315766" y="1221490"/>
                </a:lnTo>
                <a:lnTo>
                  <a:pt x="1343924" y="1185373"/>
                </a:lnTo>
                <a:lnTo>
                  <a:pt x="1369865" y="1147526"/>
                </a:lnTo>
                <a:lnTo>
                  <a:pt x="1393492" y="1108046"/>
                </a:lnTo>
                <a:lnTo>
                  <a:pt x="1414707" y="1067033"/>
                </a:lnTo>
                <a:lnTo>
                  <a:pt x="1433411" y="1024584"/>
                </a:lnTo>
                <a:lnTo>
                  <a:pt x="1449506" y="980797"/>
                </a:lnTo>
                <a:lnTo>
                  <a:pt x="1462895" y="935771"/>
                </a:lnTo>
                <a:lnTo>
                  <a:pt x="1473479" y="889604"/>
                </a:lnTo>
                <a:lnTo>
                  <a:pt x="1481161" y="842393"/>
                </a:lnTo>
                <a:lnTo>
                  <a:pt x="1485841" y="794238"/>
                </a:lnTo>
                <a:lnTo>
                  <a:pt x="1487424" y="745236"/>
                </a:lnTo>
                <a:lnTo>
                  <a:pt x="1485841" y="696233"/>
                </a:lnTo>
                <a:lnTo>
                  <a:pt x="1481161" y="648078"/>
                </a:lnTo>
                <a:lnTo>
                  <a:pt x="1473479" y="600867"/>
                </a:lnTo>
                <a:lnTo>
                  <a:pt x="1462895" y="554700"/>
                </a:lnTo>
                <a:lnTo>
                  <a:pt x="1449506" y="509674"/>
                </a:lnTo>
                <a:lnTo>
                  <a:pt x="1433411" y="465887"/>
                </a:lnTo>
                <a:lnTo>
                  <a:pt x="1414707" y="423438"/>
                </a:lnTo>
                <a:lnTo>
                  <a:pt x="1393492" y="382425"/>
                </a:lnTo>
                <a:lnTo>
                  <a:pt x="1369865" y="342945"/>
                </a:lnTo>
                <a:lnTo>
                  <a:pt x="1343924" y="305098"/>
                </a:lnTo>
                <a:lnTo>
                  <a:pt x="1315766" y="268981"/>
                </a:lnTo>
                <a:lnTo>
                  <a:pt x="1285489" y="234693"/>
                </a:lnTo>
                <a:lnTo>
                  <a:pt x="1253192" y="202331"/>
                </a:lnTo>
                <a:lnTo>
                  <a:pt x="1218972" y="171994"/>
                </a:lnTo>
                <a:lnTo>
                  <a:pt x="1182928" y="143780"/>
                </a:lnTo>
                <a:lnTo>
                  <a:pt x="1145158" y="117787"/>
                </a:lnTo>
                <a:lnTo>
                  <a:pt x="1105759" y="94113"/>
                </a:lnTo>
                <a:lnTo>
                  <a:pt x="1064830" y="72857"/>
                </a:lnTo>
                <a:lnTo>
                  <a:pt x="1022469" y="54116"/>
                </a:lnTo>
                <a:lnTo>
                  <a:pt x="978773" y="37990"/>
                </a:lnTo>
                <a:lnTo>
                  <a:pt x="933841" y="24575"/>
                </a:lnTo>
                <a:lnTo>
                  <a:pt x="887771" y="13971"/>
                </a:lnTo>
                <a:lnTo>
                  <a:pt x="840661" y="6274"/>
                </a:lnTo>
                <a:lnTo>
                  <a:pt x="792608" y="1585"/>
                </a:lnTo>
                <a:lnTo>
                  <a:pt x="743711" y="0"/>
                </a:lnTo>
                <a:close/>
              </a:path>
            </a:pathLst>
          </a:custGeom>
          <a:solidFill>
            <a:srgbClr val="A71C1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3270991" y="2478023"/>
            <a:ext cx="1042669" cy="1042669"/>
          </a:xfrm>
          <a:custGeom>
            <a:avLst/>
            <a:gdLst/>
            <a:ahLst/>
            <a:cxnLst/>
            <a:rect l="l" t="t" r="r" b="b"/>
            <a:pathLst>
              <a:path w="1042669" h="1042670">
                <a:moveTo>
                  <a:pt x="521207" y="0"/>
                </a:moveTo>
                <a:lnTo>
                  <a:pt x="469445" y="2517"/>
                </a:lnTo>
                <a:lnTo>
                  <a:pt x="418740" y="9993"/>
                </a:lnTo>
                <a:lnTo>
                  <a:pt x="369378" y="22315"/>
                </a:lnTo>
                <a:lnTo>
                  <a:pt x="321643" y="39370"/>
                </a:lnTo>
                <a:lnTo>
                  <a:pt x="275818" y="61044"/>
                </a:lnTo>
                <a:lnTo>
                  <a:pt x="232189" y="87225"/>
                </a:lnTo>
                <a:lnTo>
                  <a:pt x="191039" y="117799"/>
                </a:lnTo>
                <a:lnTo>
                  <a:pt x="152653" y="152653"/>
                </a:lnTo>
                <a:lnTo>
                  <a:pt x="117772" y="191076"/>
                </a:lnTo>
                <a:lnTo>
                  <a:pt x="87193" y="232243"/>
                </a:lnTo>
                <a:lnTo>
                  <a:pt x="61017" y="275874"/>
                </a:lnTo>
                <a:lnTo>
                  <a:pt x="39352" y="321691"/>
                </a:lnTo>
                <a:lnTo>
                  <a:pt x="22306" y="369412"/>
                </a:lnTo>
                <a:lnTo>
                  <a:pt x="9990" y="418758"/>
                </a:lnTo>
                <a:lnTo>
                  <a:pt x="2516" y="469450"/>
                </a:lnTo>
                <a:lnTo>
                  <a:pt x="0" y="521207"/>
                </a:lnTo>
                <a:lnTo>
                  <a:pt x="2517" y="572970"/>
                </a:lnTo>
                <a:lnTo>
                  <a:pt x="9993" y="623675"/>
                </a:lnTo>
                <a:lnTo>
                  <a:pt x="22315" y="673037"/>
                </a:lnTo>
                <a:lnTo>
                  <a:pt x="39369" y="720772"/>
                </a:lnTo>
                <a:lnTo>
                  <a:pt x="61044" y="766597"/>
                </a:lnTo>
                <a:lnTo>
                  <a:pt x="87225" y="810226"/>
                </a:lnTo>
                <a:lnTo>
                  <a:pt x="117799" y="851376"/>
                </a:lnTo>
                <a:lnTo>
                  <a:pt x="152653" y="889761"/>
                </a:lnTo>
                <a:lnTo>
                  <a:pt x="191039" y="924616"/>
                </a:lnTo>
                <a:lnTo>
                  <a:pt x="232189" y="955190"/>
                </a:lnTo>
                <a:lnTo>
                  <a:pt x="275818" y="981371"/>
                </a:lnTo>
                <a:lnTo>
                  <a:pt x="321643" y="1003046"/>
                </a:lnTo>
                <a:lnTo>
                  <a:pt x="369378" y="1020100"/>
                </a:lnTo>
                <a:lnTo>
                  <a:pt x="418740" y="1032422"/>
                </a:lnTo>
                <a:lnTo>
                  <a:pt x="469445" y="1039898"/>
                </a:lnTo>
                <a:lnTo>
                  <a:pt x="521207" y="1042416"/>
                </a:lnTo>
                <a:lnTo>
                  <a:pt x="572970" y="1039898"/>
                </a:lnTo>
                <a:lnTo>
                  <a:pt x="623675" y="1032422"/>
                </a:lnTo>
                <a:lnTo>
                  <a:pt x="673037" y="1020100"/>
                </a:lnTo>
                <a:lnTo>
                  <a:pt x="698022" y="1011174"/>
                </a:lnTo>
                <a:lnTo>
                  <a:pt x="521207" y="1011174"/>
                </a:lnTo>
                <a:lnTo>
                  <a:pt x="472556" y="1008799"/>
                </a:lnTo>
                <a:lnTo>
                  <a:pt x="424890" y="1001752"/>
                </a:lnTo>
                <a:lnTo>
                  <a:pt x="378480" y="990144"/>
                </a:lnTo>
                <a:lnTo>
                  <a:pt x="333597" y="974090"/>
                </a:lnTo>
                <a:lnTo>
                  <a:pt x="290512" y="953701"/>
                </a:lnTo>
                <a:lnTo>
                  <a:pt x="249495" y="929092"/>
                </a:lnTo>
                <a:lnTo>
                  <a:pt x="210818" y="900375"/>
                </a:lnTo>
                <a:lnTo>
                  <a:pt x="174751" y="867664"/>
                </a:lnTo>
                <a:lnTo>
                  <a:pt x="142040" y="831597"/>
                </a:lnTo>
                <a:lnTo>
                  <a:pt x="113323" y="792920"/>
                </a:lnTo>
                <a:lnTo>
                  <a:pt x="88714" y="751903"/>
                </a:lnTo>
                <a:lnTo>
                  <a:pt x="68325" y="708818"/>
                </a:lnTo>
                <a:lnTo>
                  <a:pt x="52271" y="663935"/>
                </a:lnTo>
                <a:lnTo>
                  <a:pt x="40663" y="617525"/>
                </a:lnTo>
                <a:lnTo>
                  <a:pt x="33616" y="569859"/>
                </a:lnTo>
                <a:lnTo>
                  <a:pt x="31242" y="521207"/>
                </a:lnTo>
                <a:lnTo>
                  <a:pt x="33616" y="472556"/>
                </a:lnTo>
                <a:lnTo>
                  <a:pt x="40663" y="424890"/>
                </a:lnTo>
                <a:lnTo>
                  <a:pt x="52271" y="378480"/>
                </a:lnTo>
                <a:lnTo>
                  <a:pt x="68326" y="333597"/>
                </a:lnTo>
                <a:lnTo>
                  <a:pt x="88714" y="290512"/>
                </a:lnTo>
                <a:lnTo>
                  <a:pt x="113323" y="249495"/>
                </a:lnTo>
                <a:lnTo>
                  <a:pt x="142040" y="210818"/>
                </a:lnTo>
                <a:lnTo>
                  <a:pt x="174751" y="174751"/>
                </a:lnTo>
                <a:lnTo>
                  <a:pt x="210818" y="142040"/>
                </a:lnTo>
                <a:lnTo>
                  <a:pt x="249495" y="113323"/>
                </a:lnTo>
                <a:lnTo>
                  <a:pt x="290512" y="88714"/>
                </a:lnTo>
                <a:lnTo>
                  <a:pt x="333597" y="68325"/>
                </a:lnTo>
                <a:lnTo>
                  <a:pt x="378480" y="52271"/>
                </a:lnTo>
                <a:lnTo>
                  <a:pt x="424890" y="40663"/>
                </a:lnTo>
                <a:lnTo>
                  <a:pt x="472556" y="33616"/>
                </a:lnTo>
                <a:lnTo>
                  <a:pt x="521207" y="31242"/>
                </a:lnTo>
                <a:lnTo>
                  <a:pt x="698022" y="31242"/>
                </a:lnTo>
                <a:lnTo>
                  <a:pt x="673037" y="22315"/>
                </a:lnTo>
                <a:lnTo>
                  <a:pt x="623675" y="9993"/>
                </a:lnTo>
                <a:lnTo>
                  <a:pt x="572970" y="2517"/>
                </a:lnTo>
                <a:lnTo>
                  <a:pt x="521207" y="0"/>
                </a:lnTo>
                <a:close/>
              </a:path>
              <a:path w="1042669" h="1042670">
                <a:moveTo>
                  <a:pt x="698022" y="31242"/>
                </a:moveTo>
                <a:lnTo>
                  <a:pt x="521207" y="31242"/>
                </a:lnTo>
                <a:lnTo>
                  <a:pt x="569859" y="33616"/>
                </a:lnTo>
                <a:lnTo>
                  <a:pt x="617525" y="40663"/>
                </a:lnTo>
                <a:lnTo>
                  <a:pt x="663935" y="52271"/>
                </a:lnTo>
                <a:lnTo>
                  <a:pt x="708818" y="68325"/>
                </a:lnTo>
                <a:lnTo>
                  <a:pt x="751903" y="88714"/>
                </a:lnTo>
                <a:lnTo>
                  <a:pt x="792920" y="113323"/>
                </a:lnTo>
                <a:lnTo>
                  <a:pt x="831597" y="142040"/>
                </a:lnTo>
                <a:lnTo>
                  <a:pt x="867663" y="174751"/>
                </a:lnTo>
                <a:lnTo>
                  <a:pt x="900375" y="210818"/>
                </a:lnTo>
                <a:lnTo>
                  <a:pt x="929092" y="249495"/>
                </a:lnTo>
                <a:lnTo>
                  <a:pt x="953701" y="290512"/>
                </a:lnTo>
                <a:lnTo>
                  <a:pt x="974090" y="333597"/>
                </a:lnTo>
                <a:lnTo>
                  <a:pt x="990144" y="378480"/>
                </a:lnTo>
                <a:lnTo>
                  <a:pt x="1001752" y="424890"/>
                </a:lnTo>
                <a:lnTo>
                  <a:pt x="1008799" y="472556"/>
                </a:lnTo>
                <a:lnTo>
                  <a:pt x="1011173" y="521207"/>
                </a:lnTo>
                <a:lnTo>
                  <a:pt x="1008799" y="569859"/>
                </a:lnTo>
                <a:lnTo>
                  <a:pt x="1001752" y="617525"/>
                </a:lnTo>
                <a:lnTo>
                  <a:pt x="990144" y="663935"/>
                </a:lnTo>
                <a:lnTo>
                  <a:pt x="974089" y="708818"/>
                </a:lnTo>
                <a:lnTo>
                  <a:pt x="953701" y="751903"/>
                </a:lnTo>
                <a:lnTo>
                  <a:pt x="929092" y="792920"/>
                </a:lnTo>
                <a:lnTo>
                  <a:pt x="900375" y="831597"/>
                </a:lnTo>
                <a:lnTo>
                  <a:pt x="867663" y="867664"/>
                </a:lnTo>
                <a:lnTo>
                  <a:pt x="831597" y="900375"/>
                </a:lnTo>
                <a:lnTo>
                  <a:pt x="792920" y="929092"/>
                </a:lnTo>
                <a:lnTo>
                  <a:pt x="751903" y="953701"/>
                </a:lnTo>
                <a:lnTo>
                  <a:pt x="708818" y="974090"/>
                </a:lnTo>
                <a:lnTo>
                  <a:pt x="663935" y="990144"/>
                </a:lnTo>
                <a:lnTo>
                  <a:pt x="617525" y="1001752"/>
                </a:lnTo>
                <a:lnTo>
                  <a:pt x="569859" y="1008799"/>
                </a:lnTo>
                <a:lnTo>
                  <a:pt x="521207" y="1011174"/>
                </a:lnTo>
                <a:lnTo>
                  <a:pt x="698022" y="1011174"/>
                </a:lnTo>
                <a:lnTo>
                  <a:pt x="766597" y="981371"/>
                </a:lnTo>
                <a:lnTo>
                  <a:pt x="810226" y="955190"/>
                </a:lnTo>
                <a:lnTo>
                  <a:pt x="851376" y="924616"/>
                </a:lnTo>
                <a:lnTo>
                  <a:pt x="889761" y="889761"/>
                </a:lnTo>
                <a:lnTo>
                  <a:pt x="924616" y="851376"/>
                </a:lnTo>
                <a:lnTo>
                  <a:pt x="955190" y="810226"/>
                </a:lnTo>
                <a:lnTo>
                  <a:pt x="981371" y="766597"/>
                </a:lnTo>
                <a:lnTo>
                  <a:pt x="1003045" y="720772"/>
                </a:lnTo>
                <a:lnTo>
                  <a:pt x="1020100" y="673037"/>
                </a:lnTo>
                <a:lnTo>
                  <a:pt x="1032422" y="623675"/>
                </a:lnTo>
                <a:lnTo>
                  <a:pt x="1039898" y="572970"/>
                </a:lnTo>
                <a:lnTo>
                  <a:pt x="1042415" y="521207"/>
                </a:lnTo>
                <a:lnTo>
                  <a:pt x="1039898" y="469445"/>
                </a:lnTo>
                <a:lnTo>
                  <a:pt x="1032418" y="418740"/>
                </a:lnTo>
                <a:lnTo>
                  <a:pt x="1020088" y="369378"/>
                </a:lnTo>
                <a:lnTo>
                  <a:pt x="1003023" y="321643"/>
                </a:lnTo>
                <a:lnTo>
                  <a:pt x="981338" y="275818"/>
                </a:lnTo>
                <a:lnTo>
                  <a:pt x="955151" y="232189"/>
                </a:lnTo>
                <a:lnTo>
                  <a:pt x="924583" y="191039"/>
                </a:lnTo>
                <a:lnTo>
                  <a:pt x="889761" y="152653"/>
                </a:lnTo>
                <a:lnTo>
                  <a:pt x="851376" y="117799"/>
                </a:lnTo>
                <a:lnTo>
                  <a:pt x="810226" y="87225"/>
                </a:lnTo>
                <a:lnTo>
                  <a:pt x="766597" y="61044"/>
                </a:lnTo>
                <a:lnTo>
                  <a:pt x="720772" y="39370"/>
                </a:lnTo>
                <a:lnTo>
                  <a:pt x="698022" y="3124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7138904" y="2243327"/>
            <a:ext cx="121920" cy="8044180"/>
          </a:xfrm>
          <a:custGeom>
            <a:avLst/>
            <a:gdLst/>
            <a:ahLst/>
            <a:cxnLst/>
            <a:rect l="l" t="t" r="r" b="b"/>
            <a:pathLst>
              <a:path w="121919" h="8044180">
                <a:moveTo>
                  <a:pt x="121919" y="0"/>
                </a:moveTo>
                <a:lnTo>
                  <a:pt x="0" y="0"/>
                </a:lnTo>
                <a:lnTo>
                  <a:pt x="0" y="8043668"/>
                </a:lnTo>
                <a:lnTo>
                  <a:pt x="121919" y="8043668"/>
                </a:lnTo>
                <a:lnTo>
                  <a:pt x="121919" y="0"/>
                </a:lnTo>
                <a:close/>
              </a:path>
            </a:pathLst>
          </a:custGeom>
          <a:solidFill>
            <a:srgbClr val="1D1F1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0" y="0"/>
            <a:ext cx="1283335" cy="1762125"/>
          </a:xfrm>
          <a:custGeom>
            <a:avLst/>
            <a:gdLst/>
            <a:ahLst/>
            <a:cxnLst/>
            <a:rect l="l" t="t" r="r" b="b"/>
            <a:pathLst>
              <a:path w="1283335" h="1762125">
                <a:moveTo>
                  <a:pt x="0" y="1761744"/>
                </a:moveTo>
                <a:lnTo>
                  <a:pt x="1283208" y="1761744"/>
                </a:lnTo>
                <a:lnTo>
                  <a:pt x="1283208" y="0"/>
                </a:lnTo>
                <a:lnTo>
                  <a:pt x="0" y="0"/>
                </a:lnTo>
                <a:lnTo>
                  <a:pt x="0" y="1761744"/>
                </a:lnTo>
                <a:close/>
              </a:path>
            </a:pathLst>
          </a:custGeom>
          <a:solidFill>
            <a:srgbClr val="D2171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27432" y="1030224"/>
            <a:ext cx="10869295" cy="125095"/>
          </a:xfrm>
          <a:custGeom>
            <a:avLst/>
            <a:gdLst/>
            <a:ahLst/>
            <a:cxnLst/>
            <a:rect l="l" t="t" r="r" b="b"/>
            <a:pathLst>
              <a:path w="10869295" h="125094">
                <a:moveTo>
                  <a:pt x="10869168" y="0"/>
                </a:moveTo>
                <a:lnTo>
                  <a:pt x="0" y="0"/>
                </a:lnTo>
                <a:lnTo>
                  <a:pt x="0" y="124968"/>
                </a:lnTo>
                <a:lnTo>
                  <a:pt x="10869168" y="124968"/>
                </a:lnTo>
                <a:lnTo>
                  <a:pt x="10869168" y="0"/>
                </a:lnTo>
                <a:close/>
              </a:path>
            </a:pathLst>
          </a:custGeom>
          <a:solidFill>
            <a:srgbClr val="691312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8" name="object 8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660880" y="0"/>
            <a:ext cx="2484119" cy="2484120"/>
          </a:xfrm>
          <a:prstGeom prst="rect">
            <a:avLst/>
          </a:prstGeom>
        </p:spPr>
      </p:pic>
      <p:grpSp>
        <p:nvGrpSpPr>
          <p:cNvPr id="9" name="object 9"/>
          <p:cNvGrpSpPr/>
          <p:nvPr/>
        </p:nvGrpSpPr>
        <p:grpSpPr>
          <a:xfrm>
            <a:off x="733751" y="4172711"/>
            <a:ext cx="9834245" cy="6050280"/>
            <a:chOff x="733751" y="4172711"/>
            <a:chExt cx="9834245" cy="6050280"/>
          </a:xfrm>
        </p:grpSpPr>
        <p:pic>
          <p:nvPicPr>
            <p:cNvPr id="10" name="object 10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33751" y="4172711"/>
              <a:ext cx="9833664" cy="5623560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6019799" y="9552432"/>
              <a:ext cx="4377055" cy="670560"/>
            </a:xfrm>
            <a:custGeom>
              <a:avLst/>
              <a:gdLst/>
              <a:ahLst/>
              <a:cxnLst/>
              <a:rect l="l" t="t" r="r" b="b"/>
              <a:pathLst>
                <a:path w="4377055" h="670559">
                  <a:moveTo>
                    <a:pt x="4376928" y="0"/>
                  </a:moveTo>
                  <a:lnTo>
                    <a:pt x="0" y="0"/>
                  </a:lnTo>
                  <a:lnTo>
                    <a:pt x="0" y="670560"/>
                  </a:lnTo>
                  <a:lnTo>
                    <a:pt x="4376928" y="670560"/>
                  </a:lnTo>
                  <a:lnTo>
                    <a:pt x="437692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2" name="object 12"/>
          <p:cNvGrpSpPr/>
          <p:nvPr/>
        </p:nvGrpSpPr>
        <p:grpSpPr>
          <a:xfrm>
            <a:off x="1106424" y="1984248"/>
            <a:ext cx="10631805" cy="1868805"/>
            <a:chOff x="1106424" y="1984248"/>
            <a:chExt cx="10631805" cy="1868805"/>
          </a:xfrm>
        </p:grpSpPr>
        <p:sp>
          <p:nvSpPr>
            <p:cNvPr id="13" name="object 13"/>
            <p:cNvSpPr/>
            <p:nvPr/>
          </p:nvSpPr>
          <p:spPr>
            <a:xfrm>
              <a:off x="1144524" y="2022348"/>
              <a:ext cx="10555605" cy="1792605"/>
            </a:xfrm>
            <a:custGeom>
              <a:avLst/>
              <a:gdLst/>
              <a:ahLst/>
              <a:cxnLst/>
              <a:rect l="l" t="t" r="r" b="b"/>
              <a:pathLst>
                <a:path w="10555605" h="1792604">
                  <a:moveTo>
                    <a:pt x="10256520" y="0"/>
                  </a:moveTo>
                  <a:lnTo>
                    <a:pt x="298703" y="0"/>
                  </a:lnTo>
                  <a:lnTo>
                    <a:pt x="250251" y="3909"/>
                  </a:lnTo>
                  <a:lnTo>
                    <a:pt x="204289" y="15227"/>
                  </a:lnTo>
                  <a:lnTo>
                    <a:pt x="161430" y="33340"/>
                  </a:lnTo>
                  <a:lnTo>
                    <a:pt x="122291" y="57631"/>
                  </a:lnTo>
                  <a:lnTo>
                    <a:pt x="87487" y="87487"/>
                  </a:lnTo>
                  <a:lnTo>
                    <a:pt x="57631" y="122291"/>
                  </a:lnTo>
                  <a:lnTo>
                    <a:pt x="33340" y="161430"/>
                  </a:lnTo>
                  <a:lnTo>
                    <a:pt x="15227" y="204289"/>
                  </a:lnTo>
                  <a:lnTo>
                    <a:pt x="3909" y="250251"/>
                  </a:lnTo>
                  <a:lnTo>
                    <a:pt x="0" y="298703"/>
                  </a:lnTo>
                  <a:lnTo>
                    <a:pt x="0" y="1493520"/>
                  </a:lnTo>
                  <a:lnTo>
                    <a:pt x="3909" y="1541972"/>
                  </a:lnTo>
                  <a:lnTo>
                    <a:pt x="15227" y="1587934"/>
                  </a:lnTo>
                  <a:lnTo>
                    <a:pt x="33340" y="1630793"/>
                  </a:lnTo>
                  <a:lnTo>
                    <a:pt x="57631" y="1669932"/>
                  </a:lnTo>
                  <a:lnTo>
                    <a:pt x="87487" y="1704736"/>
                  </a:lnTo>
                  <a:lnTo>
                    <a:pt x="122291" y="1734592"/>
                  </a:lnTo>
                  <a:lnTo>
                    <a:pt x="161430" y="1758883"/>
                  </a:lnTo>
                  <a:lnTo>
                    <a:pt x="204289" y="1776996"/>
                  </a:lnTo>
                  <a:lnTo>
                    <a:pt x="250251" y="1788314"/>
                  </a:lnTo>
                  <a:lnTo>
                    <a:pt x="298703" y="1792224"/>
                  </a:lnTo>
                  <a:lnTo>
                    <a:pt x="10256520" y="1792224"/>
                  </a:lnTo>
                  <a:lnTo>
                    <a:pt x="10304972" y="1788314"/>
                  </a:lnTo>
                  <a:lnTo>
                    <a:pt x="10350934" y="1776996"/>
                  </a:lnTo>
                  <a:lnTo>
                    <a:pt x="10393793" y="1758883"/>
                  </a:lnTo>
                  <a:lnTo>
                    <a:pt x="10432932" y="1734592"/>
                  </a:lnTo>
                  <a:lnTo>
                    <a:pt x="10467736" y="1704736"/>
                  </a:lnTo>
                  <a:lnTo>
                    <a:pt x="10497592" y="1669932"/>
                  </a:lnTo>
                  <a:lnTo>
                    <a:pt x="10521883" y="1630793"/>
                  </a:lnTo>
                  <a:lnTo>
                    <a:pt x="10539996" y="1587934"/>
                  </a:lnTo>
                  <a:lnTo>
                    <a:pt x="10551314" y="1541972"/>
                  </a:lnTo>
                  <a:lnTo>
                    <a:pt x="10555224" y="1493520"/>
                  </a:lnTo>
                  <a:lnTo>
                    <a:pt x="10555224" y="298703"/>
                  </a:lnTo>
                  <a:lnTo>
                    <a:pt x="10551314" y="250251"/>
                  </a:lnTo>
                  <a:lnTo>
                    <a:pt x="10539996" y="204289"/>
                  </a:lnTo>
                  <a:lnTo>
                    <a:pt x="10521883" y="161430"/>
                  </a:lnTo>
                  <a:lnTo>
                    <a:pt x="10497592" y="122291"/>
                  </a:lnTo>
                  <a:lnTo>
                    <a:pt x="10467736" y="87487"/>
                  </a:lnTo>
                  <a:lnTo>
                    <a:pt x="10432932" y="57631"/>
                  </a:lnTo>
                  <a:lnTo>
                    <a:pt x="10393793" y="33340"/>
                  </a:lnTo>
                  <a:lnTo>
                    <a:pt x="10350934" y="15227"/>
                  </a:lnTo>
                  <a:lnTo>
                    <a:pt x="10304972" y="3909"/>
                  </a:lnTo>
                  <a:lnTo>
                    <a:pt x="10256520" y="0"/>
                  </a:lnTo>
                  <a:close/>
                </a:path>
              </a:pathLst>
            </a:custGeom>
            <a:solidFill>
              <a:srgbClr val="EBF0D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1144524" y="2022348"/>
              <a:ext cx="10555605" cy="1792605"/>
            </a:xfrm>
            <a:custGeom>
              <a:avLst/>
              <a:gdLst/>
              <a:ahLst/>
              <a:cxnLst/>
              <a:rect l="l" t="t" r="r" b="b"/>
              <a:pathLst>
                <a:path w="10555605" h="1792604">
                  <a:moveTo>
                    <a:pt x="0" y="298703"/>
                  </a:moveTo>
                  <a:lnTo>
                    <a:pt x="3909" y="250251"/>
                  </a:lnTo>
                  <a:lnTo>
                    <a:pt x="15227" y="204289"/>
                  </a:lnTo>
                  <a:lnTo>
                    <a:pt x="33340" y="161430"/>
                  </a:lnTo>
                  <a:lnTo>
                    <a:pt x="57631" y="122291"/>
                  </a:lnTo>
                  <a:lnTo>
                    <a:pt x="87487" y="87487"/>
                  </a:lnTo>
                  <a:lnTo>
                    <a:pt x="122291" y="57631"/>
                  </a:lnTo>
                  <a:lnTo>
                    <a:pt x="161430" y="33340"/>
                  </a:lnTo>
                  <a:lnTo>
                    <a:pt x="204289" y="15227"/>
                  </a:lnTo>
                  <a:lnTo>
                    <a:pt x="250251" y="3909"/>
                  </a:lnTo>
                  <a:lnTo>
                    <a:pt x="298703" y="0"/>
                  </a:lnTo>
                  <a:lnTo>
                    <a:pt x="10256520" y="0"/>
                  </a:lnTo>
                  <a:lnTo>
                    <a:pt x="10304972" y="3909"/>
                  </a:lnTo>
                  <a:lnTo>
                    <a:pt x="10350934" y="15227"/>
                  </a:lnTo>
                  <a:lnTo>
                    <a:pt x="10393793" y="33340"/>
                  </a:lnTo>
                  <a:lnTo>
                    <a:pt x="10432932" y="57631"/>
                  </a:lnTo>
                  <a:lnTo>
                    <a:pt x="10467736" y="87487"/>
                  </a:lnTo>
                  <a:lnTo>
                    <a:pt x="10497592" y="122291"/>
                  </a:lnTo>
                  <a:lnTo>
                    <a:pt x="10521883" y="161430"/>
                  </a:lnTo>
                  <a:lnTo>
                    <a:pt x="10539996" y="204289"/>
                  </a:lnTo>
                  <a:lnTo>
                    <a:pt x="10551314" y="250251"/>
                  </a:lnTo>
                  <a:lnTo>
                    <a:pt x="10555224" y="298703"/>
                  </a:lnTo>
                  <a:lnTo>
                    <a:pt x="10555224" y="1493520"/>
                  </a:lnTo>
                  <a:lnTo>
                    <a:pt x="10551314" y="1541972"/>
                  </a:lnTo>
                  <a:lnTo>
                    <a:pt x="10539996" y="1587934"/>
                  </a:lnTo>
                  <a:lnTo>
                    <a:pt x="10521883" y="1630793"/>
                  </a:lnTo>
                  <a:lnTo>
                    <a:pt x="10497592" y="1669932"/>
                  </a:lnTo>
                  <a:lnTo>
                    <a:pt x="10467736" y="1704736"/>
                  </a:lnTo>
                  <a:lnTo>
                    <a:pt x="10432932" y="1734592"/>
                  </a:lnTo>
                  <a:lnTo>
                    <a:pt x="10393793" y="1758883"/>
                  </a:lnTo>
                  <a:lnTo>
                    <a:pt x="10350934" y="1776996"/>
                  </a:lnTo>
                  <a:lnTo>
                    <a:pt x="10304972" y="1788314"/>
                  </a:lnTo>
                  <a:lnTo>
                    <a:pt x="10256520" y="1792224"/>
                  </a:lnTo>
                  <a:lnTo>
                    <a:pt x="298703" y="1792224"/>
                  </a:lnTo>
                  <a:lnTo>
                    <a:pt x="250251" y="1788314"/>
                  </a:lnTo>
                  <a:lnTo>
                    <a:pt x="204289" y="1776996"/>
                  </a:lnTo>
                  <a:lnTo>
                    <a:pt x="161430" y="1758883"/>
                  </a:lnTo>
                  <a:lnTo>
                    <a:pt x="122291" y="1734592"/>
                  </a:lnTo>
                  <a:lnTo>
                    <a:pt x="87487" y="1704736"/>
                  </a:lnTo>
                  <a:lnTo>
                    <a:pt x="57631" y="1669932"/>
                  </a:lnTo>
                  <a:lnTo>
                    <a:pt x="33340" y="1630793"/>
                  </a:lnTo>
                  <a:lnTo>
                    <a:pt x="15227" y="1587934"/>
                  </a:lnTo>
                  <a:lnTo>
                    <a:pt x="3909" y="1541972"/>
                  </a:lnTo>
                  <a:lnTo>
                    <a:pt x="0" y="1493520"/>
                  </a:lnTo>
                  <a:lnTo>
                    <a:pt x="0" y="298703"/>
                  </a:lnTo>
                  <a:close/>
                </a:path>
              </a:pathLst>
            </a:custGeom>
            <a:ln w="76200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5" name="object 15"/>
          <p:cNvSpPr txBox="1">
            <a:spLocks noGrp="1"/>
          </p:cNvSpPr>
          <p:nvPr>
            <p:ph type="title"/>
          </p:nvPr>
        </p:nvSpPr>
        <p:spPr>
          <a:xfrm>
            <a:off x="2294889" y="2253488"/>
            <a:ext cx="8838565" cy="130746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sz="2800" dirty="0">
                <a:solidFill>
                  <a:srgbClr val="000000"/>
                </a:solidFill>
              </a:rPr>
              <a:t>Los</a:t>
            </a:r>
            <a:r>
              <a:rPr sz="2800" spc="-5" dirty="0">
                <a:solidFill>
                  <a:srgbClr val="000000"/>
                </a:solidFill>
              </a:rPr>
              <a:t> verbos</a:t>
            </a:r>
            <a:r>
              <a:rPr sz="2800" spc="-20" dirty="0">
                <a:solidFill>
                  <a:srgbClr val="000000"/>
                </a:solidFill>
              </a:rPr>
              <a:t> </a:t>
            </a:r>
            <a:r>
              <a:rPr sz="2800" spc="5" dirty="0">
                <a:solidFill>
                  <a:srgbClr val="000000"/>
                </a:solidFill>
              </a:rPr>
              <a:t>son</a:t>
            </a:r>
            <a:r>
              <a:rPr sz="2800" spc="-20" dirty="0">
                <a:solidFill>
                  <a:srgbClr val="000000"/>
                </a:solidFill>
              </a:rPr>
              <a:t> </a:t>
            </a:r>
            <a:r>
              <a:rPr sz="2800" spc="-10" dirty="0">
                <a:solidFill>
                  <a:srgbClr val="000000"/>
                </a:solidFill>
              </a:rPr>
              <a:t>palabras</a:t>
            </a:r>
            <a:r>
              <a:rPr sz="2800" spc="5" dirty="0">
                <a:solidFill>
                  <a:srgbClr val="000000"/>
                </a:solidFill>
              </a:rPr>
              <a:t> </a:t>
            </a:r>
            <a:r>
              <a:rPr sz="2800" spc="-10" dirty="0">
                <a:solidFill>
                  <a:srgbClr val="000000"/>
                </a:solidFill>
              </a:rPr>
              <a:t>que</a:t>
            </a:r>
            <a:r>
              <a:rPr sz="2800" spc="5" dirty="0">
                <a:solidFill>
                  <a:srgbClr val="000000"/>
                </a:solidFill>
              </a:rPr>
              <a:t> se</a:t>
            </a:r>
            <a:r>
              <a:rPr sz="2800" spc="-15" dirty="0">
                <a:solidFill>
                  <a:srgbClr val="000000"/>
                </a:solidFill>
              </a:rPr>
              <a:t> </a:t>
            </a:r>
            <a:r>
              <a:rPr sz="2800" spc="-5" dirty="0">
                <a:solidFill>
                  <a:srgbClr val="000000"/>
                </a:solidFill>
              </a:rPr>
              <a:t>usan</a:t>
            </a:r>
            <a:r>
              <a:rPr sz="2800" spc="5" dirty="0">
                <a:solidFill>
                  <a:srgbClr val="000000"/>
                </a:solidFill>
              </a:rPr>
              <a:t> </a:t>
            </a:r>
            <a:r>
              <a:rPr sz="2800" spc="-15" dirty="0">
                <a:solidFill>
                  <a:srgbClr val="000000"/>
                </a:solidFill>
              </a:rPr>
              <a:t>para</a:t>
            </a:r>
            <a:r>
              <a:rPr sz="2800" spc="-5" dirty="0">
                <a:solidFill>
                  <a:srgbClr val="000000"/>
                </a:solidFill>
              </a:rPr>
              <a:t> </a:t>
            </a:r>
            <a:r>
              <a:rPr sz="2800" spc="-15" dirty="0">
                <a:solidFill>
                  <a:srgbClr val="000000"/>
                </a:solidFill>
              </a:rPr>
              <a:t>expresar</a:t>
            </a:r>
            <a:r>
              <a:rPr sz="2800" spc="5" dirty="0">
                <a:solidFill>
                  <a:srgbClr val="000000"/>
                </a:solidFill>
              </a:rPr>
              <a:t> </a:t>
            </a:r>
            <a:r>
              <a:rPr sz="2800" spc="-5" dirty="0">
                <a:solidFill>
                  <a:srgbClr val="000000"/>
                </a:solidFill>
              </a:rPr>
              <a:t>acciones, </a:t>
            </a:r>
            <a:r>
              <a:rPr sz="2800" dirty="0">
                <a:solidFill>
                  <a:srgbClr val="000000"/>
                </a:solidFill>
              </a:rPr>
              <a:t> </a:t>
            </a:r>
            <a:r>
              <a:rPr sz="2800" spc="-5" dirty="0">
                <a:solidFill>
                  <a:srgbClr val="000000"/>
                </a:solidFill>
              </a:rPr>
              <a:t>estados, actitudes, </a:t>
            </a:r>
            <a:r>
              <a:rPr sz="2800" spc="-10" dirty="0">
                <a:solidFill>
                  <a:srgbClr val="000000"/>
                </a:solidFill>
              </a:rPr>
              <a:t>existencias </a:t>
            </a:r>
            <a:r>
              <a:rPr sz="2800" dirty="0">
                <a:solidFill>
                  <a:srgbClr val="000000"/>
                </a:solidFill>
              </a:rPr>
              <a:t>o </a:t>
            </a:r>
            <a:r>
              <a:rPr sz="2800" spc="-5" dirty="0">
                <a:solidFill>
                  <a:srgbClr val="000000"/>
                </a:solidFill>
              </a:rPr>
              <a:t>sucesos de </a:t>
            </a:r>
            <a:r>
              <a:rPr sz="2800" dirty="0">
                <a:solidFill>
                  <a:srgbClr val="000000"/>
                </a:solidFill>
              </a:rPr>
              <a:t>la </a:t>
            </a:r>
            <a:r>
              <a:rPr sz="2800" spc="-20" dirty="0">
                <a:solidFill>
                  <a:srgbClr val="000000"/>
                </a:solidFill>
              </a:rPr>
              <a:t>naturaleza </a:t>
            </a:r>
            <a:r>
              <a:rPr sz="2800" dirty="0">
                <a:solidFill>
                  <a:srgbClr val="000000"/>
                </a:solidFill>
              </a:rPr>
              <a:t>y </a:t>
            </a:r>
            <a:r>
              <a:rPr sz="2800" spc="-5" dirty="0">
                <a:solidFill>
                  <a:srgbClr val="000000"/>
                </a:solidFill>
              </a:rPr>
              <a:t>se </a:t>
            </a:r>
            <a:r>
              <a:rPr sz="2800" spc="-620" dirty="0">
                <a:solidFill>
                  <a:srgbClr val="000000"/>
                </a:solidFill>
              </a:rPr>
              <a:t> </a:t>
            </a:r>
            <a:r>
              <a:rPr sz="2800" spc="-5" dirty="0">
                <a:solidFill>
                  <a:srgbClr val="000000"/>
                </a:solidFill>
              </a:rPr>
              <a:t>clasifican</a:t>
            </a:r>
            <a:r>
              <a:rPr sz="2800" spc="-45" dirty="0">
                <a:solidFill>
                  <a:srgbClr val="000000"/>
                </a:solidFill>
              </a:rPr>
              <a:t> </a:t>
            </a:r>
            <a:r>
              <a:rPr sz="2800" spc="-5" dirty="0">
                <a:solidFill>
                  <a:srgbClr val="000000"/>
                </a:solidFill>
              </a:rPr>
              <a:t>de</a:t>
            </a:r>
            <a:r>
              <a:rPr sz="2800" dirty="0">
                <a:solidFill>
                  <a:srgbClr val="000000"/>
                </a:solidFill>
              </a:rPr>
              <a:t> </a:t>
            </a:r>
            <a:r>
              <a:rPr sz="2800" spc="-10" dirty="0">
                <a:solidFill>
                  <a:srgbClr val="000000"/>
                </a:solidFill>
              </a:rPr>
              <a:t>acuerdo</a:t>
            </a:r>
            <a:r>
              <a:rPr sz="2800" spc="15" dirty="0">
                <a:solidFill>
                  <a:srgbClr val="000000"/>
                </a:solidFill>
              </a:rPr>
              <a:t> </a:t>
            </a:r>
            <a:r>
              <a:rPr sz="2800" spc="-15" dirty="0">
                <a:solidFill>
                  <a:srgbClr val="000000"/>
                </a:solidFill>
              </a:rPr>
              <a:t>con</a:t>
            </a:r>
            <a:r>
              <a:rPr sz="2800" spc="5" dirty="0">
                <a:solidFill>
                  <a:srgbClr val="000000"/>
                </a:solidFill>
              </a:rPr>
              <a:t> </a:t>
            </a:r>
            <a:r>
              <a:rPr sz="2800" spc="-10" dirty="0">
                <a:solidFill>
                  <a:srgbClr val="000000"/>
                </a:solidFill>
              </a:rPr>
              <a:t>distintos</a:t>
            </a:r>
            <a:r>
              <a:rPr sz="2800" dirty="0">
                <a:solidFill>
                  <a:srgbClr val="000000"/>
                </a:solidFill>
              </a:rPr>
              <a:t> </a:t>
            </a:r>
            <a:r>
              <a:rPr sz="2800" spc="-5" dirty="0">
                <a:solidFill>
                  <a:srgbClr val="000000"/>
                </a:solidFill>
              </a:rPr>
              <a:t>criterios.</a:t>
            </a:r>
            <a:endParaRPr sz="2800"/>
          </a:p>
        </p:txBody>
      </p:sp>
      <p:pic>
        <p:nvPicPr>
          <p:cNvPr id="16" name="object 1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1228831" y="6361176"/>
            <a:ext cx="5678424" cy="3035808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1834</Words>
  <Application>Microsoft Office PowerPoint</Application>
  <PresentationFormat>Personalizado</PresentationFormat>
  <Paragraphs>295</Paragraphs>
  <Slides>85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8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85</vt:i4>
      </vt:variant>
    </vt:vector>
  </HeadingPairs>
  <TitlesOfParts>
    <vt:vector size="94" baseType="lpstr">
      <vt:lpstr>Arial</vt:lpstr>
      <vt:lpstr>Arial MT</vt:lpstr>
      <vt:lpstr>Bahnschrift</vt:lpstr>
      <vt:lpstr>Calibri</vt:lpstr>
      <vt:lpstr>Courier New</vt:lpstr>
      <vt:lpstr>Times New Roman</vt:lpstr>
      <vt:lpstr>Verdana</vt:lpstr>
      <vt:lpstr>Wingdings</vt:lpstr>
      <vt:lpstr>Office Theme</vt:lpstr>
      <vt:lpstr>Presentación de PowerPoint</vt:lpstr>
      <vt:lpstr>GENERALIDADES</vt:lpstr>
      <vt:lpstr>COMUNICACIÓN ESCRITA</vt:lpstr>
      <vt:lpstr>Presentación de PowerPoint</vt:lpstr>
      <vt:lpstr>Presentación de PowerPoint</vt:lpstr>
      <vt:lpstr>ADJETIVOS</vt:lpstr>
      <vt:lpstr>Presentación de PowerPoint</vt:lpstr>
      <vt:lpstr>Presentación de PowerPoint</vt:lpstr>
      <vt:lpstr>Los verbos son palabras que se usan para expresar acciones,  estados, actitudes, existencias o sucesos de la naturaleza y se  clasifican de acuerdo con distintos criterios.</vt:lpstr>
      <vt:lpstr>Adverbios</vt:lpstr>
      <vt:lpstr>PREPOSICIONES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TEXTOS DESCRIPTIVOS</vt:lpstr>
      <vt:lpstr>TEXTOS DESCRIPTIVOS</vt:lpstr>
      <vt:lpstr>Cualidades</vt:lpstr>
      <vt:lpstr>Característica  s</vt:lpstr>
      <vt:lpstr>Para tener en cuenta…</vt:lpstr>
      <vt:lpstr>Ejemplo</vt:lpstr>
      <vt:lpstr>Cómo escribirlo</vt:lpstr>
      <vt:lpstr>Presentación de PowerPoint</vt:lpstr>
      <vt:lpstr>Texto Narrativo</vt:lpstr>
      <vt:lpstr>Explicación</vt:lpstr>
      <vt:lpstr>¿Qué es?</vt:lpstr>
      <vt:lpstr>Elementos básicos</vt:lpstr>
      <vt:lpstr>Enfoques de la narración</vt:lpstr>
      <vt:lpstr>Desarrollo de la  acción</vt:lpstr>
      <vt:lpstr>Características del texto narrativo</vt:lpstr>
      <vt:lpstr>Tipos de  narración</vt:lpstr>
      <vt:lpstr>Hechos externos</vt:lpstr>
      <vt:lpstr>Tipos de narración</vt:lpstr>
      <vt:lpstr>Audiovisual, “Violeta”</vt:lpstr>
      <vt:lpstr>ASISTENCIA</vt:lpstr>
      <vt:lpstr>Presentación de PowerPoint</vt:lpstr>
      <vt:lpstr>SIGNOS DE  PUNTUACIÓN</vt:lpstr>
      <vt:lpstr>Presentación de PowerPoint</vt:lpstr>
      <vt:lpstr>Presentación de PowerPoint</vt:lpstr>
      <vt:lpstr>Presentación de PowerPoint</vt:lpstr>
      <vt:lpstr>Presentación de PowerPoint</vt:lpstr>
      <vt:lpstr>La coma se usa la coma (,):</vt:lpstr>
      <vt:lpstr>Presentación de PowerPoint</vt:lpstr>
      <vt:lpstr>Presentación de PowerPoint</vt:lpstr>
      <vt:lpstr>Los puntos suspensivos: Se usan los puntos  suspensivos (…):</vt:lpstr>
      <vt:lpstr>Presentación de PowerPoint</vt:lpstr>
      <vt:lpstr>Presentación de PowerPoint</vt:lpstr>
      <vt:lpstr>Los paréntesis:</vt:lpstr>
      <vt:lpstr>Presentación de PowerPoint</vt:lpstr>
      <vt:lpstr>Presentación de PowerPoint</vt:lpstr>
      <vt:lpstr>ACENTUACIÓ  N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TEXTO ARGUMENTATIVO REPASO</vt:lpstr>
      <vt:lpstr>Presentación de PowerPoint</vt:lpstr>
      <vt:lpstr>INFORMACIÓN</vt:lpstr>
      <vt:lpstr>Presentación de PowerPoint</vt:lpstr>
      <vt:lpstr>Tesis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DEMOSTREMOS LO   RECORDADO</vt:lpstr>
      <vt:lpstr>Presentación de PowerPoint</vt:lpstr>
      <vt:lpstr>ASISTENCIA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cp:lastModifiedBy>ufps</cp:lastModifiedBy>
  <cp:revision>1</cp:revision>
  <dcterms:created xsi:type="dcterms:W3CDTF">2024-11-18T16:38:41Z</dcterms:created>
  <dcterms:modified xsi:type="dcterms:W3CDTF">2024-11-18T16:39:48Z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2024-10-25T00:00:00Z</vt:filetime>
  </property>
  <property fmtid="{D5CDD505-2E9C-101B-9397-08002B2CF9AE}" pid="3" name="Creator">
    <vt:lpwstr>Microsoft® PowerPoint® 2016</vt:lpwstr>
  </property>
  <property fmtid="{D5CDD505-2E9C-101B-9397-08002B2CF9AE}" pid="4" name="LastSaved">
    <vt:filetime>2024-11-18T00:00:00Z</vt:filetime>
  </property>
</Properties>
</file>