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39" r:id="rId2"/>
    <p:sldId id="444" r:id="rId3"/>
    <p:sldId id="363" r:id="rId4"/>
  </p:sldIdLst>
  <p:sldSz cx="9144000" cy="5143500" type="screen16x9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2" autoAdjust="0"/>
  </p:normalViewPr>
  <p:slideViewPr>
    <p:cSldViewPr>
      <p:cViewPr varScale="1">
        <p:scale>
          <a:sx n="143" d="100"/>
          <a:sy n="143" d="100"/>
        </p:scale>
        <p:origin x="66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CC8D5-3A99-3A47-A8D8-C944B992AFA7}" type="datetimeFigureOut">
              <a:rPr lang="es-ES_tradnl" smtClean="0"/>
              <a:t>24/08/2023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AD0C-A290-F842-A98F-B9955EA69B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18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FAD0C-A290-F842-A98F-B9955EA69B95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222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6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6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1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4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C9A28A-ED86-4CC3-9662-970610774B1B}" type="datetimeFigureOut">
              <a:rPr lang="es-ES" smtClean="0"/>
              <a:t>24/08/2023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48935F-CB01-4C7B-82C4-5660CC591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8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86B14DE-2D7D-4E9D-803A-50F8F8FD90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" y="0"/>
            <a:ext cx="9143759" cy="5143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135DF12-36C4-4C69-85D1-D383C766FE52}"/>
              </a:ext>
            </a:extLst>
          </p:cNvPr>
          <p:cNvSpPr/>
          <p:nvPr userDrawn="1"/>
        </p:nvSpPr>
        <p:spPr>
          <a:xfrm>
            <a:off x="179512" y="123478"/>
            <a:ext cx="273630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75DB70-4C47-49D4-AB55-044B4C662A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1746358" cy="9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9A8CBA8-B430-4DE5-AA66-9DEE2CADD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" y="0"/>
            <a:ext cx="91437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FAE5E9-6E00-42DB-9D7D-2CF705D4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0" y="1203598"/>
            <a:ext cx="4378837" cy="37618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E77C31-8B8C-42C3-8410-7DE93559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65" y="1707654"/>
            <a:ext cx="2880760" cy="5379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CACC0D4-40A0-49AE-ABE5-D583B4D703AB}"/>
              </a:ext>
            </a:extLst>
          </p:cNvPr>
          <p:cNvSpPr/>
          <p:nvPr/>
        </p:nvSpPr>
        <p:spPr>
          <a:xfrm>
            <a:off x="1755393" y="1828815"/>
            <a:ext cx="1981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0399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9C5BA3-317B-40AB-B82A-6BFD59DDA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0"/>
          <a:stretch/>
        </p:blipFill>
        <p:spPr>
          <a:xfrm>
            <a:off x="120" y="0"/>
            <a:ext cx="9143759" cy="37958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A080B3-379D-4C0E-BBCD-3AF646D78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02744"/>
            <a:ext cx="2003214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0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14877</TotalTime>
  <Words>2</Words>
  <Application>Microsoft Office PowerPoint</Application>
  <PresentationFormat>Presentación en pantalla (16:9)</PresentationFormat>
  <Paragraphs>2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diseno</dc:creator>
  <cp:lastModifiedBy>ufps</cp:lastModifiedBy>
  <cp:revision>494</cp:revision>
  <dcterms:created xsi:type="dcterms:W3CDTF">2018-08-13T21:41:40Z</dcterms:created>
  <dcterms:modified xsi:type="dcterms:W3CDTF">2023-08-24T19:14:01Z</dcterms:modified>
</cp:coreProperties>
</file>