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39" r:id="rId2"/>
    <p:sldId id="444" r:id="rId3"/>
    <p:sldId id="445" r:id="rId4"/>
    <p:sldId id="467" r:id="rId5"/>
    <p:sldId id="452" r:id="rId6"/>
    <p:sldId id="453" r:id="rId7"/>
    <p:sldId id="468" r:id="rId8"/>
    <p:sldId id="469" r:id="rId9"/>
    <p:sldId id="470" r:id="rId10"/>
    <p:sldId id="471" r:id="rId11"/>
    <p:sldId id="473" r:id="rId12"/>
    <p:sldId id="474" r:id="rId13"/>
    <p:sldId id="475" r:id="rId14"/>
    <p:sldId id="476" r:id="rId15"/>
    <p:sldId id="363" r:id="rId16"/>
  </p:sldIdLst>
  <p:sldSz cx="9144000" cy="5143500" type="screen16x9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4662" autoAdjust="0"/>
  </p:normalViewPr>
  <p:slideViewPr>
    <p:cSldViewPr>
      <p:cViewPr varScale="1">
        <p:scale>
          <a:sx n="101" d="100"/>
          <a:sy n="101" d="100"/>
        </p:scale>
        <p:origin x="40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C8D5-3A99-3A47-A8D8-C944B992AFA7}" type="datetimeFigureOut">
              <a:rPr lang="es-ES_tradnl" smtClean="0"/>
              <a:t>17/05/2024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AD0C-A290-F842-A98F-B9955EA69B9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518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0267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2839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6124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64556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1065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58407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2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166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35651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0877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0551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0154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22892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5089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15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1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5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8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71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17/05/2024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14DE-2D7D-4E9D-803A-50F8F8FD903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9143759" cy="5143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135DF12-36C4-4C69-85D1-D383C766FE52}"/>
              </a:ext>
            </a:extLst>
          </p:cNvPr>
          <p:cNvSpPr/>
          <p:nvPr userDrawn="1"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75DB70-4C47-49D4-AB55-044B4C662AA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486"/>
            <a:ext cx="1746358" cy="9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9A8CBA8-B430-4DE5-AA66-9DEE2CADD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" y="0"/>
            <a:ext cx="9143759" cy="5143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30F35-BDF9-A830-48CB-8F7873DE6DA0}"/>
              </a:ext>
            </a:extLst>
          </p:cNvPr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PARA EL FORTALECIMIENTO DE HABILIDADES, CAPACIDADES Y SABERES EN EL CONTEXTO DE LAS PRUEBAS DE ESTADO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8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275606"/>
            <a:ext cx="7773074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1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563638"/>
            <a:ext cx="7919390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80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27794" t="24609" r="5501" b="28142"/>
          <a:stretch/>
        </p:blipFill>
        <p:spPr>
          <a:xfrm>
            <a:off x="395536" y="1419622"/>
            <a:ext cx="864096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5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23" y="1275606"/>
            <a:ext cx="8644877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34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635646"/>
            <a:ext cx="4054191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5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C5BA3-317B-40AB-B82A-6BFD59DDA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0"/>
          <a:stretch/>
        </p:blipFill>
        <p:spPr>
          <a:xfrm>
            <a:off x="120" y="0"/>
            <a:ext cx="9143759" cy="37958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A080B3-379D-4C0E-BBCD-3AF646D7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02744"/>
            <a:ext cx="2003214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03598"/>
            <a:ext cx="3816424" cy="3278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90" y="2018954"/>
            <a:ext cx="2319492" cy="118723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1475657" y="2320182"/>
            <a:ext cx="1944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 INICIAL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 Rectángulo"/>
          <p:cNvSpPr/>
          <p:nvPr/>
        </p:nvSpPr>
        <p:spPr>
          <a:xfrm>
            <a:off x="4355977" y="2181238"/>
            <a:ext cx="45642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/>
              <a:t>¿</a:t>
            </a:r>
            <a:r>
              <a:rPr lang="es-ES" sz="2000" b="1" i="1" dirty="0" smtClean="0"/>
              <a:t>CONOCE LOS PROCESOS DE EVALUACIÓN EXTERNA </a:t>
            </a:r>
            <a:r>
              <a:rPr lang="es-ES" sz="2000" b="1" i="1" dirty="0" smtClean="0"/>
              <a:t>A LOS </a:t>
            </a:r>
            <a:r>
              <a:rPr lang="es-ES" sz="2000" b="1" i="1" dirty="0" smtClean="0"/>
              <a:t>QUE SON SOMETIDOS LOS PROGRAMAS ACADÉMICOS DE EDUCACIÓN </a:t>
            </a:r>
            <a:r>
              <a:rPr lang="es-ES" sz="2000" b="1" i="1" dirty="0" smtClean="0"/>
              <a:t>SUPERIOR EN COLOMBIA?</a:t>
            </a:r>
            <a:endParaRPr lang="es-ES" sz="2000" b="1" i="1" dirty="0"/>
          </a:p>
        </p:txBody>
      </p:sp>
    </p:spTree>
    <p:extLst>
      <p:ext uri="{BB962C8B-B14F-4D97-AF65-F5344CB8AC3E}">
        <p14:creationId xmlns:p14="http://schemas.microsoft.com/office/powerpoint/2010/main" val="203997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055751" y="220926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ROL DEL ESTUDIANTE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925879" y="1613439"/>
            <a:ext cx="4834679" cy="278071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i="1" dirty="0" smtClean="0"/>
              <a:t>La responsabilidad con qué se debe asumir el proceso y la importancia del momento</a:t>
            </a:r>
            <a:endParaRPr lang="es-CO" i="1" dirty="0"/>
          </a:p>
        </p:txBody>
      </p:sp>
    </p:spTree>
    <p:extLst>
      <p:ext uri="{BB962C8B-B14F-4D97-AF65-F5344CB8AC3E}">
        <p14:creationId xmlns:p14="http://schemas.microsoft.com/office/powerpoint/2010/main" val="72376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055751" y="220926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ROL DEL ESTUDIANTE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32005" y="915566"/>
            <a:ext cx="5182625" cy="11805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i="1" dirty="0" smtClean="0"/>
              <a:t>Responsabilidad vs Obligación</a:t>
            </a:r>
            <a:endParaRPr lang="es-CO" i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118" y="1516903"/>
            <a:ext cx="2160240" cy="344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4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275606"/>
            <a:ext cx="7706012" cy="32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24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363733" y="2330464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momentos …  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181390"/>
            <a:ext cx="5251694" cy="3334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CO" dirty="0"/>
          </a:p>
        </p:txBody>
      </p:sp>
      <p:cxnSp>
        <p:nvCxnSpPr>
          <p:cNvPr id="7" name="4 Conector recto"/>
          <p:cNvCxnSpPr/>
          <p:nvPr/>
        </p:nvCxnSpPr>
        <p:spPr>
          <a:xfrm>
            <a:off x="3744894" y="2848677"/>
            <a:ext cx="5043477" cy="1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  <a:effectLst>
            <a:glow rad="127000">
              <a:schemeClr val="accent5">
                <a:lumMod val="75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ágono 12"/>
          <p:cNvSpPr/>
          <p:nvPr/>
        </p:nvSpPr>
        <p:spPr>
          <a:xfrm>
            <a:off x="3744894" y="2096830"/>
            <a:ext cx="125939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SABER 11</a:t>
            </a:r>
            <a:endParaRPr lang="en-US" dirty="0"/>
          </a:p>
        </p:txBody>
      </p:sp>
      <p:sp>
        <p:nvSpPr>
          <p:cNvPr id="15" name="Triángulo isósceles 14"/>
          <p:cNvSpPr/>
          <p:nvPr/>
        </p:nvSpPr>
        <p:spPr>
          <a:xfrm>
            <a:off x="5436096" y="1192825"/>
            <a:ext cx="2376264" cy="144987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INGRESO A LA 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4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24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363733" y="2330464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momentos …  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181390"/>
            <a:ext cx="5251694" cy="3334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CO" dirty="0"/>
          </a:p>
        </p:txBody>
      </p:sp>
      <p:cxnSp>
        <p:nvCxnSpPr>
          <p:cNvPr id="7" name="4 Conector recto"/>
          <p:cNvCxnSpPr/>
          <p:nvPr/>
        </p:nvCxnSpPr>
        <p:spPr>
          <a:xfrm>
            <a:off x="3744894" y="2848677"/>
            <a:ext cx="5043477" cy="1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  <a:effectLst>
            <a:glow rad="127000">
              <a:schemeClr val="accent5">
                <a:lumMod val="75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ágono 12"/>
          <p:cNvSpPr/>
          <p:nvPr/>
        </p:nvSpPr>
        <p:spPr>
          <a:xfrm>
            <a:off x="3744894" y="1995684"/>
            <a:ext cx="1691202" cy="58577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AÑOS DE ESTUDIO</a:t>
            </a:r>
            <a:endParaRPr lang="en-US" dirty="0"/>
          </a:p>
        </p:txBody>
      </p:sp>
      <p:sp>
        <p:nvSpPr>
          <p:cNvPr id="15" name="Triángulo isósceles 14"/>
          <p:cNvSpPr/>
          <p:nvPr/>
        </p:nvSpPr>
        <p:spPr>
          <a:xfrm>
            <a:off x="5436096" y="1192825"/>
            <a:ext cx="2376264" cy="144987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 smtClean="0"/>
              <a:t>FORMACIÓN</a:t>
            </a:r>
            <a:endParaRPr lang="en-US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45024">
            <a:off x="5758334" y="886750"/>
            <a:ext cx="415479" cy="65601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623301">
            <a:off x="6892287" y="934356"/>
            <a:ext cx="834175" cy="4671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85880">
            <a:off x="7489467" y="1461296"/>
            <a:ext cx="957690" cy="5381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435243">
            <a:off x="5333173" y="1670273"/>
            <a:ext cx="543694" cy="44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24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363733" y="2330464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momentos …  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181390"/>
            <a:ext cx="5251694" cy="3334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CO" dirty="0"/>
          </a:p>
        </p:txBody>
      </p:sp>
      <p:cxnSp>
        <p:nvCxnSpPr>
          <p:cNvPr id="7" name="4 Conector recto"/>
          <p:cNvCxnSpPr/>
          <p:nvPr/>
        </p:nvCxnSpPr>
        <p:spPr>
          <a:xfrm>
            <a:off x="3744894" y="2848677"/>
            <a:ext cx="5043477" cy="1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  <a:effectLst>
            <a:glow rad="127000">
              <a:schemeClr val="accent5">
                <a:lumMod val="75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ágono 12"/>
          <p:cNvSpPr/>
          <p:nvPr/>
        </p:nvSpPr>
        <p:spPr>
          <a:xfrm>
            <a:off x="3744894" y="2096830"/>
            <a:ext cx="125939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SABER 11</a:t>
            </a:r>
            <a:endParaRPr lang="en-US" dirty="0"/>
          </a:p>
        </p:txBody>
      </p:sp>
      <p:sp>
        <p:nvSpPr>
          <p:cNvPr id="10" name="Pentágono 9"/>
          <p:cNvSpPr/>
          <p:nvPr/>
        </p:nvSpPr>
        <p:spPr>
          <a:xfrm>
            <a:off x="7475822" y="2096830"/>
            <a:ext cx="125939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SABER PRO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469" y="1353775"/>
            <a:ext cx="1998796" cy="1227687"/>
          </a:xfrm>
          <a:prstGeom prst="rect">
            <a:avLst/>
          </a:prstGeom>
        </p:spPr>
      </p:pic>
      <p:sp>
        <p:nvSpPr>
          <p:cNvPr id="3" name="Redondear rectángulo de esquina diagonal 2"/>
          <p:cNvSpPr/>
          <p:nvPr/>
        </p:nvSpPr>
        <p:spPr>
          <a:xfrm>
            <a:off x="6804248" y="3389858"/>
            <a:ext cx="2176401" cy="120294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MOMENTO DE RESPONSABILIDAD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09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0573" t="26578" r="8837" b="28837"/>
          <a:stretch/>
        </p:blipFill>
        <p:spPr>
          <a:xfrm>
            <a:off x="1043608" y="1059582"/>
            <a:ext cx="7848872" cy="32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183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15245</TotalTime>
  <Words>122</Words>
  <Application>Microsoft Office PowerPoint</Application>
  <PresentationFormat>Presentación en pantalla (16:9)</PresentationFormat>
  <Paragraphs>35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</dc:creator>
  <cp:lastModifiedBy>usuario</cp:lastModifiedBy>
  <cp:revision>505</cp:revision>
  <dcterms:created xsi:type="dcterms:W3CDTF">2018-08-13T21:41:40Z</dcterms:created>
  <dcterms:modified xsi:type="dcterms:W3CDTF">2024-05-17T17:20:39Z</dcterms:modified>
</cp:coreProperties>
</file>