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</p:sldIdLst>
  <p:sldSz cy="10287000" cx="18288000"/>
  <p:notesSz cx="6858000" cy="9144000"/>
  <p:embeddedFontLst>
    <p:embeddedFont>
      <p:font typeface="Poppins SemiBold"/>
      <p:regular r:id="rId43"/>
      <p:bold r:id="rId44"/>
      <p:italic r:id="rId45"/>
      <p:boldItalic r:id="rId46"/>
    </p:embeddedFont>
    <p:embeddedFont>
      <p:font typeface="Arial Black"/>
      <p:regular r:id="rId4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r:id="rId48" roundtripDataSignature="AMtx7mjqJY5Yea/UkE+XoiapSAELe7z2Q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20" Type="http://schemas.openxmlformats.org/officeDocument/2006/relationships/slide" Target="slides/slide1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22" Type="http://schemas.openxmlformats.org/officeDocument/2006/relationships/slide" Target="slides/slide17.xml"/><Relationship Id="rId44" Type="http://schemas.openxmlformats.org/officeDocument/2006/relationships/font" Target="fonts/PoppinsSemiBold-bold.fntdata"/><Relationship Id="rId21" Type="http://schemas.openxmlformats.org/officeDocument/2006/relationships/slide" Target="slides/slide16.xml"/><Relationship Id="rId43" Type="http://schemas.openxmlformats.org/officeDocument/2006/relationships/font" Target="fonts/PoppinsSemiBold-regular.fntdata"/><Relationship Id="rId24" Type="http://schemas.openxmlformats.org/officeDocument/2006/relationships/slide" Target="slides/slide19.xml"/><Relationship Id="rId46" Type="http://schemas.openxmlformats.org/officeDocument/2006/relationships/font" Target="fonts/PoppinsSemiBold-boldItalic.fntdata"/><Relationship Id="rId23" Type="http://schemas.openxmlformats.org/officeDocument/2006/relationships/slide" Target="slides/slide18.xml"/><Relationship Id="rId45" Type="http://schemas.openxmlformats.org/officeDocument/2006/relationships/font" Target="fonts/PoppinsSemiBold-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48" Type="http://customschemas.google.com/relationships/presentationmetadata" Target="metadata"/><Relationship Id="rId25" Type="http://schemas.openxmlformats.org/officeDocument/2006/relationships/slide" Target="slides/slide20.xml"/><Relationship Id="rId47" Type="http://schemas.openxmlformats.org/officeDocument/2006/relationships/font" Target="fonts/ArialBlack-regular.fntdata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slide" Target="slides/slide30.xml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slide" Target="slides/slide32.xml"/><Relationship Id="rId14" Type="http://schemas.openxmlformats.org/officeDocument/2006/relationships/slide" Target="slides/slide9.xml"/><Relationship Id="rId36" Type="http://schemas.openxmlformats.org/officeDocument/2006/relationships/slide" Target="slides/slide31.xml"/><Relationship Id="rId17" Type="http://schemas.openxmlformats.org/officeDocument/2006/relationships/slide" Target="slides/slide12.xml"/><Relationship Id="rId39" Type="http://schemas.openxmlformats.org/officeDocument/2006/relationships/slide" Target="slides/slide34.xml"/><Relationship Id="rId16" Type="http://schemas.openxmlformats.org/officeDocument/2006/relationships/slide" Target="slides/slide11.xml"/><Relationship Id="rId38" Type="http://schemas.openxmlformats.org/officeDocument/2006/relationships/slide" Target="slides/slide33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s-MX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8" name="Google Shape;228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5" name="Google Shape;245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5" name="Google Shape;265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5" name="Google Shape;285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5" name="Google Shape;305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5" name="Google Shape;325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5" name="Google Shape;345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5" name="Google Shape;365;p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g2d561f23abf_0_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5" name="Google Shape;385;g2d561f23abf_0_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g2d561f23abf_0_164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5" name="Google Shape;405;g2d561f23abf_0_164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Google Shape;100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3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g2d561f23abf_0_155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5" name="Google Shape;425;g2d561f23abf_0_155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g2d561f23abf_0_145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5" name="Google Shape;445;g2d561f23abf_0_145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3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g2d561f23abf_0_136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5" name="Google Shape;465;g2d561f23abf_0_136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3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g2d561f23abf_0_126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5" name="Google Shape;485;g2d561f23abf_0_126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g2d561f23abf_0_117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5" name="Google Shape;505;g2d561f23abf_0_117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3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Google Shape;524;g2d561f23abf_0_108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5" name="Google Shape;525;g2d561f23abf_0_108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3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Google Shape;544;g2d561f23abf_0_98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5" name="Google Shape;545;g2d561f23abf_0_98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3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Google Shape;564;g2d561f23abf_0_89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5" name="Google Shape;565;g2d561f23abf_0_89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3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Google Shape;584;g2d561f23abf_0_79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5" name="Google Shape;585;g2d561f23abf_0_79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3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Google Shape;604;g2d561f23abf_0_70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5" name="Google Shape;605;g2d561f23abf_0_70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" name="Google Shape;114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3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" name="Google Shape;624;g2d561f23abf_0_61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5" name="Google Shape;625;g2d561f23abf_0_6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3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g2d561f23abf_0_51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5" name="Google Shape;645;g2d561f23abf_0_5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3" name="Shape 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4" name="Google Shape;664;g2d561f23abf_0_42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5" name="Google Shape;665;g2d561f23abf_0_42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3" name="Shape 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4" name="Google Shape;684;g2d561f23abf_0_32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5" name="Google Shape;685;g2d561f23abf_0_32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3" name="Shape 7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4" name="Google Shape;704;g2d561f23abf_0_23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5" name="Google Shape;705;g2d561f23abf_0_23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3" name="Shape 7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4" name="Google Shape;724;g2d561f23abf_0_14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5" name="Google Shape;725;g2d561f23abf_0_14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3" name="Shape 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4" name="Google Shape;744;g2d561f23abf_0_4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5" name="Google Shape;745;g2d561f23abf_0_4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3" name="Shape 7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4" name="Google Shape;764;p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65" name="Google Shape;765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6" name="Google Shape;766;p1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4" name="Google Shape;134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" name="Google Shape;148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8" name="Google Shape;168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" name="Google Shape;169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" name="Google Shape;183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6" name="Google Shape;196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7" name="Google Shape;197;p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0" name="Google Shape;210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2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3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30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3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3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3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1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31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3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3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3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22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22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2" name="Google Shape;22;p2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2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2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2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23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" name="Google Shape;28;p2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2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2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24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24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4" name="Google Shape;34;p2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2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2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2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25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0" name="Google Shape;40;p25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1" name="Google Shape;41;p2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2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2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26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7" name="Google Shape;47;p26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8" name="Google Shape;48;p26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9" name="Google Shape;49;p26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50" name="Google Shape;50;p2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2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2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2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2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2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8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8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28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2" name="Google Shape;62;p2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2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9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9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9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9" name="Google Shape;69;p2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2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20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2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2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2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6.png"/><Relationship Id="rId4" Type="http://schemas.openxmlformats.org/officeDocument/2006/relationships/image" Target="../media/image8.png"/><Relationship Id="rId5" Type="http://schemas.openxmlformats.org/officeDocument/2006/relationships/image" Target="../media/image18.png"/><Relationship Id="rId6" Type="http://schemas.openxmlformats.org/officeDocument/2006/relationships/image" Target="../media/image1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6.png"/><Relationship Id="rId4" Type="http://schemas.openxmlformats.org/officeDocument/2006/relationships/image" Target="../media/image8.png"/><Relationship Id="rId5" Type="http://schemas.openxmlformats.org/officeDocument/2006/relationships/image" Target="../media/image15.png"/><Relationship Id="rId6" Type="http://schemas.openxmlformats.org/officeDocument/2006/relationships/image" Target="../media/image20.png"/><Relationship Id="rId7" Type="http://schemas.openxmlformats.org/officeDocument/2006/relationships/image" Target="../media/image12.png"/><Relationship Id="rId8" Type="http://schemas.openxmlformats.org/officeDocument/2006/relationships/image" Target="../media/image22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6.png"/><Relationship Id="rId4" Type="http://schemas.openxmlformats.org/officeDocument/2006/relationships/image" Target="../media/image8.png"/><Relationship Id="rId5" Type="http://schemas.openxmlformats.org/officeDocument/2006/relationships/image" Target="../media/image19.png"/><Relationship Id="rId6" Type="http://schemas.openxmlformats.org/officeDocument/2006/relationships/image" Target="../media/image21.png"/><Relationship Id="rId7" Type="http://schemas.openxmlformats.org/officeDocument/2006/relationships/image" Target="../media/image16.png"/><Relationship Id="rId8" Type="http://schemas.openxmlformats.org/officeDocument/2006/relationships/image" Target="../media/image13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6.png"/><Relationship Id="rId4" Type="http://schemas.openxmlformats.org/officeDocument/2006/relationships/image" Target="../media/image8.png"/><Relationship Id="rId5" Type="http://schemas.openxmlformats.org/officeDocument/2006/relationships/image" Target="../media/image28.png"/><Relationship Id="rId6" Type="http://schemas.openxmlformats.org/officeDocument/2006/relationships/image" Target="../media/image23.png"/><Relationship Id="rId7" Type="http://schemas.openxmlformats.org/officeDocument/2006/relationships/image" Target="../media/image30.png"/><Relationship Id="rId8" Type="http://schemas.openxmlformats.org/officeDocument/2006/relationships/image" Target="../media/image61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6.png"/><Relationship Id="rId4" Type="http://schemas.openxmlformats.org/officeDocument/2006/relationships/image" Target="../media/image8.png"/><Relationship Id="rId5" Type="http://schemas.openxmlformats.org/officeDocument/2006/relationships/image" Target="../media/image43.png"/><Relationship Id="rId6" Type="http://schemas.openxmlformats.org/officeDocument/2006/relationships/image" Target="../media/image45.png"/><Relationship Id="rId7" Type="http://schemas.openxmlformats.org/officeDocument/2006/relationships/image" Target="../media/image39.png"/><Relationship Id="rId8" Type="http://schemas.openxmlformats.org/officeDocument/2006/relationships/image" Target="../media/image36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6.png"/><Relationship Id="rId4" Type="http://schemas.openxmlformats.org/officeDocument/2006/relationships/image" Target="../media/image8.png"/><Relationship Id="rId5" Type="http://schemas.openxmlformats.org/officeDocument/2006/relationships/image" Target="../media/image35.png"/><Relationship Id="rId6" Type="http://schemas.openxmlformats.org/officeDocument/2006/relationships/image" Target="../media/image44.png"/><Relationship Id="rId7" Type="http://schemas.openxmlformats.org/officeDocument/2006/relationships/image" Target="../media/image25.png"/><Relationship Id="rId8" Type="http://schemas.openxmlformats.org/officeDocument/2006/relationships/image" Target="../media/image24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6.png"/><Relationship Id="rId4" Type="http://schemas.openxmlformats.org/officeDocument/2006/relationships/image" Target="../media/image8.png"/><Relationship Id="rId5" Type="http://schemas.openxmlformats.org/officeDocument/2006/relationships/image" Target="../media/image44.png"/><Relationship Id="rId6" Type="http://schemas.openxmlformats.org/officeDocument/2006/relationships/image" Target="../media/image25.png"/><Relationship Id="rId7" Type="http://schemas.openxmlformats.org/officeDocument/2006/relationships/image" Target="../media/image24.png"/><Relationship Id="rId8" Type="http://schemas.openxmlformats.org/officeDocument/2006/relationships/image" Target="../media/image55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6.png"/><Relationship Id="rId4" Type="http://schemas.openxmlformats.org/officeDocument/2006/relationships/image" Target="../media/image8.png"/><Relationship Id="rId5" Type="http://schemas.openxmlformats.org/officeDocument/2006/relationships/image" Target="../media/image56.png"/><Relationship Id="rId6" Type="http://schemas.openxmlformats.org/officeDocument/2006/relationships/image" Target="../media/image29.png"/><Relationship Id="rId7" Type="http://schemas.openxmlformats.org/officeDocument/2006/relationships/image" Target="../media/image42.png"/><Relationship Id="rId8" Type="http://schemas.openxmlformats.org/officeDocument/2006/relationships/image" Target="../media/image38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6.png"/><Relationship Id="rId4" Type="http://schemas.openxmlformats.org/officeDocument/2006/relationships/image" Target="../media/image8.png"/><Relationship Id="rId5" Type="http://schemas.openxmlformats.org/officeDocument/2006/relationships/image" Target="../media/image31.png"/><Relationship Id="rId6" Type="http://schemas.openxmlformats.org/officeDocument/2006/relationships/image" Target="../media/image32.png"/><Relationship Id="rId7" Type="http://schemas.openxmlformats.org/officeDocument/2006/relationships/image" Target="../media/image33.png"/><Relationship Id="rId8" Type="http://schemas.openxmlformats.org/officeDocument/2006/relationships/image" Target="../media/image34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6.png"/><Relationship Id="rId4" Type="http://schemas.openxmlformats.org/officeDocument/2006/relationships/image" Target="../media/image8.png"/><Relationship Id="rId5" Type="http://schemas.openxmlformats.org/officeDocument/2006/relationships/image" Target="../media/image41.png"/><Relationship Id="rId6" Type="http://schemas.openxmlformats.org/officeDocument/2006/relationships/image" Target="../media/image52.png"/><Relationship Id="rId7" Type="http://schemas.openxmlformats.org/officeDocument/2006/relationships/image" Target="../media/image57.png"/><Relationship Id="rId8" Type="http://schemas.openxmlformats.org/officeDocument/2006/relationships/image" Target="../media/image4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6.png"/><Relationship Id="rId4" Type="http://schemas.openxmlformats.org/officeDocument/2006/relationships/image" Target="../media/image8.png"/><Relationship Id="rId5" Type="http://schemas.openxmlformats.org/officeDocument/2006/relationships/image" Target="../media/image53.png"/><Relationship Id="rId6" Type="http://schemas.openxmlformats.org/officeDocument/2006/relationships/image" Target="../media/image46.png"/><Relationship Id="rId7" Type="http://schemas.openxmlformats.org/officeDocument/2006/relationships/image" Target="../media/image49.png"/><Relationship Id="rId8" Type="http://schemas.openxmlformats.org/officeDocument/2006/relationships/image" Target="../media/image63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6.png"/><Relationship Id="rId4" Type="http://schemas.openxmlformats.org/officeDocument/2006/relationships/image" Target="../media/image8.png"/><Relationship Id="rId5" Type="http://schemas.openxmlformats.org/officeDocument/2006/relationships/image" Target="../media/image50.png"/><Relationship Id="rId6" Type="http://schemas.openxmlformats.org/officeDocument/2006/relationships/image" Target="../media/image92.png"/><Relationship Id="rId7" Type="http://schemas.openxmlformats.org/officeDocument/2006/relationships/image" Target="../media/image59.png"/><Relationship Id="rId8" Type="http://schemas.openxmlformats.org/officeDocument/2006/relationships/image" Target="../media/image54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6.png"/><Relationship Id="rId4" Type="http://schemas.openxmlformats.org/officeDocument/2006/relationships/image" Target="../media/image8.png"/><Relationship Id="rId5" Type="http://schemas.openxmlformats.org/officeDocument/2006/relationships/image" Target="../media/image58.png"/><Relationship Id="rId6" Type="http://schemas.openxmlformats.org/officeDocument/2006/relationships/image" Target="../media/image60.png"/><Relationship Id="rId7" Type="http://schemas.openxmlformats.org/officeDocument/2006/relationships/image" Target="../media/image51.png"/><Relationship Id="rId8" Type="http://schemas.openxmlformats.org/officeDocument/2006/relationships/image" Target="../media/image75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6.png"/><Relationship Id="rId4" Type="http://schemas.openxmlformats.org/officeDocument/2006/relationships/image" Target="../media/image8.png"/><Relationship Id="rId5" Type="http://schemas.openxmlformats.org/officeDocument/2006/relationships/image" Target="../media/image105.png"/><Relationship Id="rId6" Type="http://schemas.openxmlformats.org/officeDocument/2006/relationships/image" Target="../media/image62.png"/><Relationship Id="rId7" Type="http://schemas.openxmlformats.org/officeDocument/2006/relationships/image" Target="../media/image104.png"/><Relationship Id="rId8" Type="http://schemas.openxmlformats.org/officeDocument/2006/relationships/image" Target="../media/image73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6.png"/><Relationship Id="rId4" Type="http://schemas.openxmlformats.org/officeDocument/2006/relationships/image" Target="../media/image8.png"/><Relationship Id="rId5" Type="http://schemas.openxmlformats.org/officeDocument/2006/relationships/image" Target="../media/image68.png"/><Relationship Id="rId6" Type="http://schemas.openxmlformats.org/officeDocument/2006/relationships/image" Target="../media/image69.png"/><Relationship Id="rId7" Type="http://schemas.openxmlformats.org/officeDocument/2006/relationships/image" Target="../media/image87.png"/><Relationship Id="rId8" Type="http://schemas.openxmlformats.org/officeDocument/2006/relationships/image" Target="../media/image102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6.png"/><Relationship Id="rId4" Type="http://schemas.openxmlformats.org/officeDocument/2006/relationships/image" Target="../media/image8.png"/><Relationship Id="rId5" Type="http://schemas.openxmlformats.org/officeDocument/2006/relationships/image" Target="../media/image64.png"/><Relationship Id="rId6" Type="http://schemas.openxmlformats.org/officeDocument/2006/relationships/image" Target="../media/image72.png"/><Relationship Id="rId7" Type="http://schemas.openxmlformats.org/officeDocument/2006/relationships/image" Target="../media/image77.png"/><Relationship Id="rId8" Type="http://schemas.openxmlformats.org/officeDocument/2006/relationships/image" Target="../media/image65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6.png"/><Relationship Id="rId4" Type="http://schemas.openxmlformats.org/officeDocument/2006/relationships/image" Target="../media/image8.png"/><Relationship Id="rId5" Type="http://schemas.openxmlformats.org/officeDocument/2006/relationships/image" Target="../media/image66.png"/><Relationship Id="rId6" Type="http://schemas.openxmlformats.org/officeDocument/2006/relationships/image" Target="../media/image79.png"/><Relationship Id="rId7" Type="http://schemas.openxmlformats.org/officeDocument/2006/relationships/image" Target="../media/image67.png"/><Relationship Id="rId8" Type="http://schemas.openxmlformats.org/officeDocument/2006/relationships/image" Target="../media/image71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6.png"/><Relationship Id="rId4" Type="http://schemas.openxmlformats.org/officeDocument/2006/relationships/image" Target="../media/image8.png"/><Relationship Id="rId5" Type="http://schemas.openxmlformats.org/officeDocument/2006/relationships/image" Target="../media/image94.png"/><Relationship Id="rId6" Type="http://schemas.openxmlformats.org/officeDocument/2006/relationships/image" Target="../media/image80.png"/><Relationship Id="rId7" Type="http://schemas.openxmlformats.org/officeDocument/2006/relationships/image" Target="../media/image113.png"/><Relationship Id="rId8" Type="http://schemas.openxmlformats.org/officeDocument/2006/relationships/image" Target="../media/image74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6.png"/><Relationship Id="rId4" Type="http://schemas.openxmlformats.org/officeDocument/2006/relationships/image" Target="../media/image8.png"/><Relationship Id="rId5" Type="http://schemas.openxmlformats.org/officeDocument/2006/relationships/image" Target="../media/image70.png"/><Relationship Id="rId6" Type="http://schemas.openxmlformats.org/officeDocument/2006/relationships/image" Target="../media/image82.png"/><Relationship Id="rId7" Type="http://schemas.openxmlformats.org/officeDocument/2006/relationships/image" Target="../media/image114.png"/><Relationship Id="rId8" Type="http://schemas.openxmlformats.org/officeDocument/2006/relationships/image" Target="../media/image89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6.png"/><Relationship Id="rId4" Type="http://schemas.openxmlformats.org/officeDocument/2006/relationships/image" Target="../media/image8.png"/><Relationship Id="rId5" Type="http://schemas.openxmlformats.org/officeDocument/2006/relationships/image" Target="../media/image76.png"/><Relationship Id="rId6" Type="http://schemas.openxmlformats.org/officeDocument/2006/relationships/image" Target="../media/image78.png"/><Relationship Id="rId7" Type="http://schemas.openxmlformats.org/officeDocument/2006/relationships/image" Target="../media/image84.png"/><Relationship Id="rId8" Type="http://schemas.openxmlformats.org/officeDocument/2006/relationships/image" Target="../media/image10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6.png"/><Relationship Id="rId4" Type="http://schemas.openxmlformats.org/officeDocument/2006/relationships/image" Target="../media/image8.png"/><Relationship Id="rId5" Type="http://schemas.openxmlformats.org/officeDocument/2006/relationships/image" Target="../media/image119.png"/><Relationship Id="rId6" Type="http://schemas.openxmlformats.org/officeDocument/2006/relationships/image" Target="../media/image81.png"/><Relationship Id="rId7" Type="http://schemas.openxmlformats.org/officeDocument/2006/relationships/image" Target="../media/image83.png"/><Relationship Id="rId8" Type="http://schemas.openxmlformats.org/officeDocument/2006/relationships/image" Target="../media/image85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6.png"/><Relationship Id="rId4" Type="http://schemas.openxmlformats.org/officeDocument/2006/relationships/image" Target="../media/image8.png"/><Relationship Id="rId5" Type="http://schemas.openxmlformats.org/officeDocument/2006/relationships/image" Target="../media/image86.png"/><Relationship Id="rId6" Type="http://schemas.openxmlformats.org/officeDocument/2006/relationships/image" Target="../media/image90.png"/><Relationship Id="rId7" Type="http://schemas.openxmlformats.org/officeDocument/2006/relationships/image" Target="../media/image88.png"/><Relationship Id="rId8" Type="http://schemas.openxmlformats.org/officeDocument/2006/relationships/image" Target="../media/image112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6.png"/><Relationship Id="rId4" Type="http://schemas.openxmlformats.org/officeDocument/2006/relationships/image" Target="../media/image8.png"/><Relationship Id="rId5" Type="http://schemas.openxmlformats.org/officeDocument/2006/relationships/image" Target="../media/image93.png"/><Relationship Id="rId6" Type="http://schemas.openxmlformats.org/officeDocument/2006/relationships/image" Target="../media/image91.png"/><Relationship Id="rId7" Type="http://schemas.openxmlformats.org/officeDocument/2006/relationships/image" Target="../media/image115.png"/><Relationship Id="rId8" Type="http://schemas.openxmlformats.org/officeDocument/2006/relationships/image" Target="../media/image97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6.png"/><Relationship Id="rId4" Type="http://schemas.openxmlformats.org/officeDocument/2006/relationships/image" Target="../media/image8.png"/><Relationship Id="rId5" Type="http://schemas.openxmlformats.org/officeDocument/2006/relationships/image" Target="../media/image95.png"/><Relationship Id="rId6" Type="http://schemas.openxmlformats.org/officeDocument/2006/relationships/image" Target="../media/image98.png"/><Relationship Id="rId7" Type="http://schemas.openxmlformats.org/officeDocument/2006/relationships/image" Target="../media/image120.png"/><Relationship Id="rId8" Type="http://schemas.openxmlformats.org/officeDocument/2006/relationships/image" Target="../media/image117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6.png"/><Relationship Id="rId4" Type="http://schemas.openxmlformats.org/officeDocument/2006/relationships/image" Target="../media/image8.png"/><Relationship Id="rId5" Type="http://schemas.openxmlformats.org/officeDocument/2006/relationships/image" Target="../media/image99.png"/><Relationship Id="rId6" Type="http://schemas.openxmlformats.org/officeDocument/2006/relationships/image" Target="../media/image96.png"/><Relationship Id="rId7" Type="http://schemas.openxmlformats.org/officeDocument/2006/relationships/image" Target="../media/image100.png"/><Relationship Id="rId8" Type="http://schemas.openxmlformats.org/officeDocument/2006/relationships/image" Target="../media/image101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6.png"/><Relationship Id="rId4" Type="http://schemas.openxmlformats.org/officeDocument/2006/relationships/image" Target="../media/image8.png"/><Relationship Id="rId5" Type="http://schemas.openxmlformats.org/officeDocument/2006/relationships/image" Target="../media/image121.png"/><Relationship Id="rId6" Type="http://schemas.openxmlformats.org/officeDocument/2006/relationships/image" Target="../media/image108.png"/><Relationship Id="rId7" Type="http://schemas.openxmlformats.org/officeDocument/2006/relationships/image" Target="../media/image106.png"/><Relationship Id="rId8" Type="http://schemas.openxmlformats.org/officeDocument/2006/relationships/image" Target="../media/image107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6.png"/><Relationship Id="rId4" Type="http://schemas.openxmlformats.org/officeDocument/2006/relationships/image" Target="../media/image8.png"/><Relationship Id="rId5" Type="http://schemas.openxmlformats.org/officeDocument/2006/relationships/image" Target="../media/image121.png"/><Relationship Id="rId6" Type="http://schemas.openxmlformats.org/officeDocument/2006/relationships/image" Target="../media/image108.png"/><Relationship Id="rId7" Type="http://schemas.openxmlformats.org/officeDocument/2006/relationships/image" Target="../media/image106.png"/><Relationship Id="rId8" Type="http://schemas.openxmlformats.org/officeDocument/2006/relationships/image" Target="../media/image107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1.png"/><Relationship Id="rId4" Type="http://schemas.openxmlformats.org/officeDocument/2006/relationships/image" Target="../media/image116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Relationship Id="rId4" Type="http://schemas.openxmlformats.org/officeDocument/2006/relationships/image" Target="../media/image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png"/><Relationship Id="rId4" Type="http://schemas.openxmlformats.org/officeDocument/2006/relationships/image" Target="../media/image9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.png"/><Relationship Id="rId4" Type="http://schemas.openxmlformats.org/officeDocument/2006/relationships/image" Target="../media/image8.png"/><Relationship Id="rId5" Type="http://schemas.openxmlformats.org/officeDocument/2006/relationships/image" Target="../media/image17.png"/><Relationship Id="rId6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/>
          <p:nvPr/>
        </p:nvSpPr>
        <p:spPr>
          <a:xfrm>
            <a:off x="13274538" y="10543"/>
            <a:ext cx="5013462" cy="2804696"/>
          </a:xfrm>
          <a:prstGeom prst="rect">
            <a:avLst/>
          </a:pr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" name="Google Shape;89;p1"/>
          <p:cNvSpPr/>
          <p:nvPr/>
        </p:nvSpPr>
        <p:spPr>
          <a:xfrm>
            <a:off x="12260961" y="2887120"/>
            <a:ext cx="1489555" cy="1489555"/>
          </a:xfrm>
          <a:custGeom>
            <a:rect b="b" l="l" r="r" t="t"/>
            <a:pathLst>
              <a:path extrusionOk="0" h="6350000" w="635000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A71C1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1"/>
          <p:cNvSpPr/>
          <p:nvPr/>
        </p:nvSpPr>
        <p:spPr>
          <a:xfrm>
            <a:off x="13272011" y="2478100"/>
            <a:ext cx="1041524" cy="1041524"/>
          </a:xfrm>
          <a:custGeom>
            <a:rect b="b" l="l" r="r" t="t"/>
            <a:pathLst>
              <a:path extrusionOk="0" h="6355080" w="6355080">
                <a:moveTo>
                  <a:pt x="3177540" y="6355080"/>
                </a:moveTo>
                <a:cubicBezTo>
                  <a:pt x="2329180" y="6355080"/>
                  <a:pt x="1530350" y="6024880"/>
                  <a:pt x="930910" y="5424170"/>
                </a:cubicBezTo>
                <a:cubicBezTo>
                  <a:pt x="330200" y="4824730"/>
                  <a:pt x="0" y="4025900"/>
                  <a:pt x="0" y="3177540"/>
                </a:cubicBezTo>
                <a:cubicBezTo>
                  <a:pt x="0" y="2329180"/>
                  <a:pt x="330200" y="1530350"/>
                  <a:pt x="930910" y="930910"/>
                </a:cubicBezTo>
                <a:cubicBezTo>
                  <a:pt x="1530350" y="330200"/>
                  <a:pt x="2329180" y="0"/>
                  <a:pt x="3177540" y="0"/>
                </a:cubicBezTo>
                <a:cubicBezTo>
                  <a:pt x="4025900" y="0"/>
                  <a:pt x="4824730" y="330200"/>
                  <a:pt x="5424170" y="930910"/>
                </a:cubicBezTo>
                <a:cubicBezTo>
                  <a:pt x="6024880" y="1531620"/>
                  <a:pt x="6355080" y="2329180"/>
                  <a:pt x="6355080" y="3177540"/>
                </a:cubicBezTo>
                <a:cubicBezTo>
                  <a:pt x="6355080" y="4025900"/>
                  <a:pt x="6024880" y="4824730"/>
                  <a:pt x="5424170" y="5424170"/>
                </a:cubicBezTo>
                <a:cubicBezTo>
                  <a:pt x="4824730" y="6024880"/>
                  <a:pt x="4025900" y="6355080"/>
                  <a:pt x="3177540" y="6355080"/>
                </a:cubicBezTo>
                <a:close/>
                <a:moveTo>
                  <a:pt x="3177540" y="190500"/>
                </a:moveTo>
                <a:cubicBezTo>
                  <a:pt x="2379980" y="190500"/>
                  <a:pt x="1629410" y="501650"/>
                  <a:pt x="1065530" y="1065530"/>
                </a:cubicBezTo>
                <a:cubicBezTo>
                  <a:pt x="501650" y="1629410"/>
                  <a:pt x="190500" y="2379980"/>
                  <a:pt x="190500" y="3177540"/>
                </a:cubicBezTo>
                <a:cubicBezTo>
                  <a:pt x="190500" y="3975100"/>
                  <a:pt x="501650" y="4725670"/>
                  <a:pt x="1065530" y="5289550"/>
                </a:cubicBezTo>
                <a:cubicBezTo>
                  <a:pt x="1629410" y="5853430"/>
                  <a:pt x="2379980" y="6164580"/>
                  <a:pt x="3177540" y="6164580"/>
                </a:cubicBezTo>
                <a:cubicBezTo>
                  <a:pt x="3975100" y="6164580"/>
                  <a:pt x="4725670" y="5853430"/>
                  <a:pt x="5289550" y="5289550"/>
                </a:cubicBezTo>
                <a:cubicBezTo>
                  <a:pt x="5853430" y="4725670"/>
                  <a:pt x="6164580" y="3975100"/>
                  <a:pt x="6164580" y="3177540"/>
                </a:cubicBezTo>
                <a:cubicBezTo>
                  <a:pt x="6164580" y="2379980"/>
                  <a:pt x="5853430" y="1629410"/>
                  <a:pt x="5289550" y="1065530"/>
                </a:cubicBezTo>
                <a:cubicBezTo>
                  <a:pt x="4725670" y="501650"/>
                  <a:pt x="3975100" y="190500"/>
                  <a:pt x="3177540" y="19050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" name="Google Shape;91;p1"/>
          <p:cNvSpPr/>
          <p:nvPr/>
        </p:nvSpPr>
        <p:spPr>
          <a:xfrm>
            <a:off x="17140215" y="2244138"/>
            <a:ext cx="119085" cy="8229600"/>
          </a:xfrm>
          <a:prstGeom prst="rect">
            <a:avLst/>
          </a:prstGeom>
          <a:solidFill>
            <a:srgbClr val="1D1F1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1"/>
          <p:cNvSpPr/>
          <p:nvPr/>
        </p:nvSpPr>
        <p:spPr>
          <a:xfrm>
            <a:off x="0" y="-187337"/>
            <a:ext cx="1284046" cy="1950007"/>
          </a:xfrm>
          <a:prstGeom prst="rect">
            <a:avLst/>
          </a:pr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" name="Google Shape;93;p1"/>
          <p:cNvSpPr/>
          <p:nvPr/>
        </p:nvSpPr>
        <p:spPr>
          <a:xfrm>
            <a:off x="28302" y="1028700"/>
            <a:ext cx="10869754" cy="125413"/>
          </a:xfrm>
          <a:prstGeom prst="rect">
            <a:avLst/>
          </a:prstGeom>
          <a:solidFill>
            <a:srgbClr val="69141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" name="Google Shape;94;p1"/>
          <p:cNvSpPr txBox="1"/>
          <p:nvPr/>
        </p:nvSpPr>
        <p:spPr>
          <a:xfrm>
            <a:off x="486293" y="3253484"/>
            <a:ext cx="12014711" cy="359072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MX" sz="3500" u="none" cap="none" strike="noStrike">
                <a:solidFill>
                  <a:srgbClr val="000000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Socialización:</a:t>
            </a:r>
            <a:endParaRPr/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500" u="none" cap="none" strike="noStrike">
              <a:solidFill>
                <a:srgbClr val="000000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indent="0" lvl="0" marL="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MX" sz="3500" u="none" cap="none" strike="noStrike">
                <a:solidFill>
                  <a:srgbClr val="000000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Análisis de resultados pruebas</a:t>
            </a:r>
            <a:endParaRPr/>
          </a:p>
          <a:p>
            <a:pPr indent="0" lvl="0" marL="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MX" sz="3500" u="none" cap="none" strike="noStrike">
                <a:solidFill>
                  <a:srgbClr val="000000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diagnósticas según niveles de desempeño</a:t>
            </a:r>
            <a:endParaRPr/>
          </a:p>
          <a:p>
            <a:pPr indent="0" lvl="0" marL="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MX" sz="3500" u="none" cap="none" strike="noStrike">
                <a:solidFill>
                  <a:srgbClr val="000000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y el camino a seguir en su proceso</a:t>
            </a:r>
            <a:endParaRPr/>
          </a:p>
          <a:p>
            <a:pPr indent="0" lvl="0" marL="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MX" sz="3500" u="none" cap="none" strike="noStrike">
                <a:solidFill>
                  <a:srgbClr val="000000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académico</a:t>
            </a:r>
            <a:endParaRPr/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500" u="none" cap="none" strike="noStrike">
              <a:solidFill>
                <a:srgbClr val="000000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95" name="Google Shape;95;p1"/>
          <p:cNvSpPr txBox="1"/>
          <p:nvPr/>
        </p:nvSpPr>
        <p:spPr>
          <a:xfrm>
            <a:off x="510121" y="7404700"/>
            <a:ext cx="15152867" cy="177837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s-MX" sz="3600" u="none" cap="none" strike="noStrike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rPr>
              <a:t>PROYECTO PARA EL FORTALECIMIENTO DE HABILIDADES, CAPACIDADES Y SABERES EN EL CONTEXTO DE LAS PRUEBAS DE ESTADO</a:t>
            </a:r>
            <a:endParaRPr b="0" i="0" sz="3600" u="none" cap="none" strike="noStrike">
              <a:solidFill>
                <a:schemeClr val="dk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96" name="Google Shape;96;p1"/>
          <p:cNvSpPr txBox="1"/>
          <p:nvPr/>
        </p:nvSpPr>
        <p:spPr>
          <a:xfrm>
            <a:off x="1028700" y="9191625"/>
            <a:ext cx="10417289" cy="4248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866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1"/>
          <p:cNvSpPr/>
          <p:nvPr/>
        </p:nvSpPr>
        <p:spPr>
          <a:xfrm>
            <a:off x="14659386" y="0"/>
            <a:ext cx="2485614" cy="2485614"/>
          </a:xfrm>
          <a:custGeom>
            <a:rect b="b" l="l" r="r" t="t"/>
            <a:pathLst>
              <a:path extrusionOk="0" h="3314152" w="3314152">
                <a:moveTo>
                  <a:pt x="0" y="0"/>
                </a:moveTo>
                <a:lnTo>
                  <a:pt x="3314152" y="0"/>
                </a:lnTo>
                <a:lnTo>
                  <a:pt x="3314152" y="3314152"/>
                </a:lnTo>
                <a:lnTo>
                  <a:pt x="0" y="331415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11"/>
          <p:cNvSpPr/>
          <p:nvPr/>
        </p:nvSpPr>
        <p:spPr>
          <a:xfrm>
            <a:off x="17121639" y="-174768"/>
            <a:ext cx="1352222" cy="1879548"/>
          </a:xfrm>
          <a:prstGeom prst="rect">
            <a:avLst/>
          </a:prstGeom>
          <a:solidFill>
            <a:srgbClr val="CF162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1" name="Google Shape;231;p11"/>
          <p:cNvSpPr/>
          <p:nvPr/>
        </p:nvSpPr>
        <p:spPr>
          <a:xfrm rot="10800000">
            <a:off x="16503582" y="1318310"/>
            <a:ext cx="1120203" cy="772940"/>
          </a:xfrm>
          <a:custGeom>
            <a:rect b="b" l="l" r="r" t="t"/>
            <a:pathLst>
              <a:path extrusionOk="0" h="772940" w="1120203">
                <a:moveTo>
                  <a:pt x="0" y="0"/>
                </a:moveTo>
                <a:lnTo>
                  <a:pt x="1120204" y="0"/>
                </a:lnTo>
                <a:lnTo>
                  <a:pt x="1120204" y="772940"/>
                </a:lnTo>
                <a:lnTo>
                  <a:pt x="0" y="7729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32" name="Google Shape;232;p11"/>
          <p:cNvSpPr/>
          <p:nvPr/>
        </p:nvSpPr>
        <p:spPr>
          <a:xfrm>
            <a:off x="7604107" y="670360"/>
            <a:ext cx="10869754" cy="125413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3" name="Google Shape;233;p11"/>
          <p:cNvSpPr/>
          <p:nvPr/>
        </p:nvSpPr>
        <p:spPr>
          <a:xfrm>
            <a:off x="-47652" y="8336993"/>
            <a:ext cx="1457911" cy="1950007"/>
          </a:xfrm>
          <a:prstGeom prst="rect">
            <a:avLst/>
          </a:pr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4" name="Google Shape;234;p11"/>
          <p:cNvSpPr/>
          <p:nvPr/>
        </p:nvSpPr>
        <p:spPr>
          <a:xfrm>
            <a:off x="744387" y="8161900"/>
            <a:ext cx="1120203" cy="772940"/>
          </a:xfrm>
          <a:custGeom>
            <a:rect b="b" l="l" r="r" t="t"/>
            <a:pathLst>
              <a:path extrusionOk="0" h="772940" w="1120203">
                <a:moveTo>
                  <a:pt x="0" y="0"/>
                </a:moveTo>
                <a:lnTo>
                  <a:pt x="1120203" y="0"/>
                </a:lnTo>
                <a:lnTo>
                  <a:pt x="1120203" y="772940"/>
                </a:lnTo>
                <a:lnTo>
                  <a:pt x="0" y="7729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35" name="Google Shape;235;p11"/>
          <p:cNvSpPr/>
          <p:nvPr/>
        </p:nvSpPr>
        <p:spPr>
          <a:xfrm>
            <a:off x="-47652" y="9485506"/>
            <a:ext cx="10869754" cy="125413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6" name="Google Shape;236;p11"/>
          <p:cNvSpPr/>
          <p:nvPr/>
        </p:nvSpPr>
        <p:spPr>
          <a:xfrm rot="-6582049">
            <a:off x="16874388" y="8718296"/>
            <a:ext cx="1075468" cy="1075468"/>
          </a:xfrm>
          <a:custGeom>
            <a:rect b="b" l="l" r="r" t="t"/>
            <a:pathLst>
              <a:path extrusionOk="0" h="6350000" w="635000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7" name="Google Shape;237;p11"/>
          <p:cNvSpPr/>
          <p:nvPr/>
        </p:nvSpPr>
        <p:spPr>
          <a:xfrm rot="-6582049">
            <a:off x="16692811" y="8654176"/>
            <a:ext cx="677655" cy="677655"/>
          </a:xfrm>
          <a:custGeom>
            <a:rect b="b" l="l" r="r" t="t"/>
            <a:pathLst>
              <a:path extrusionOk="0" h="6355080" w="6355080">
                <a:moveTo>
                  <a:pt x="3177540" y="6355080"/>
                </a:moveTo>
                <a:cubicBezTo>
                  <a:pt x="2329180" y="6355080"/>
                  <a:pt x="1530350" y="6024880"/>
                  <a:pt x="930910" y="5424170"/>
                </a:cubicBezTo>
                <a:cubicBezTo>
                  <a:pt x="330200" y="4824730"/>
                  <a:pt x="0" y="4025900"/>
                  <a:pt x="0" y="3177540"/>
                </a:cubicBezTo>
                <a:cubicBezTo>
                  <a:pt x="0" y="2329180"/>
                  <a:pt x="330200" y="1530350"/>
                  <a:pt x="930910" y="930910"/>
                </a:cubicBezTo>
                <a:cubicBezTo>
                  <a:pt x="1530350" y="330200"/>
                  <a:pt x="2329180" y="0"/>
                  <a:pt x="3177540" y="0"/>
                </a:cubicBezTo>
                <a:cubicBezTo>
                  <a:pt x="4025900" y="0"/>
                  <a:pt x="4824730" y="330200"/>
                  <a:pt x="5424170" y="930910"/>
                </a:cubicBezTo>
                <a:cubicBezTo>
                  <a:pt x="6024880" y="1531620"/>
                  <a:pt x="6355080" y="2329180"/>
                  <a:pt x="6355080" y="3177540"/>
                </a:cubicBezTo>
                <a:cubicBezTo>
                  <a:pt x="6355080" y="4025900"/>
                  <a:pt x="6024880" y="4824730"/>
                  <a:pt x="5424170" y="5424170"/>
                </a:cubicBezTo>
                <a:cubicBezTo>
                  <a:pt x="4824730" y="6024880"/>
                  <a:pt x="4025900" y="6355080"/>
                  <a:pt x="3177540" y="6355080"/>
                </a:cubicBezTo>
                <a:close/>
                <a:moveTo>
                  <a:pt x="3177540" y="190500"/>
                </a:moveTo>
                <a:cubicBezTo>
                  <a:pt x="2379980" y="190500"/>
                  <a:pt x="1629410" y="501650"/>
                  <a:pt x="1065530" y="1065530"/>
                </a:cubicBezTo>
                <a:cubicBezTo>
                  <a:pt x="501650" y="1629410"/>
                  <a:pt x="190500" y="2379980"/>
                  <a:pt x="190500" y="3177540"/>
                </a:cubicBezTo>
                <a:cubicBezTo>
                  <a:pt x="190500" y="3975100"/>
                  <a:pt x="501650" y="4725670"/>
                  <a:pt x="1065530" y="5289550"/>
                </a:cubicBezTo>
                <a:cubicBezTo>
                  <a:pt x="1629410" y="5853430"/>
                  <a:pt x="2379980" y="6164580"/>
                  <a:pt x="3177540" y="6164580"/>
                </a:cubicBezTo>
                <a:cubicBezTo>
                  <a:pt x="3975100" y="6164580"/>
                  <a:pt x="4725670" y="5853430"/>
                  <a:pt x="5289550" y="5289550"/>
                </a:cubicBezTo>
                <a:cubicBezTo>
                  <a:pt x="5853430" y="4725670"/>
                  <a:pt x="6164580" y="3975100"/>
                  <a:pt x="6164580" y="3177540"/>
                </a:cubicBezTo>
                <a:cubicBezTo>
                  <a:pt x="6164580" y="2379980"/>
                  <a:pt x="5853430" y="1629410"/>
                  <a:pt x="5289550" y="1065530"/>
                </a:cubicBezTo>
                <a:cubicBezTo>
                  <a:pt x="4725670" y="501650"/>
                  <a:pt x="3975100" y="190500"/>
                  <a:pt x="3177540" y="19050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8" name="Google Shape;238;p11"/>
          <p:cNvSpPr/>
          <p:nvPr/>
        </p:nvSpPr>
        <p:spPr>
          <a:xfrm rot="3994440">
            <a:off x="687039" y="2372847"/>
            <a:ext cx="1075468" cy="1075468"/>
          </a:xfrm>
          <a:custGeom>
            <a:rect b="b" l="l" r="r" t="t"/>
            <a:pathLst>
              <a:path extrusionOk="0" h="6350000" w="635000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9" name="Google Shape;239;p11"/>
          <p:cNvSpPr/>
          <p:nvPr/>
        </p:nvSpPr>
        <p:spPr>
          <a:xfrm rot="3994440">
            <a:off x="1282714" y="2809504"/>
            <a:ext cx="677655" cy="677655"/>
          </a:xfrm>
          <a:custGeom>
            <a:rect b="b" l="l" r="r" t="t"/>
            <a:pathLst>
              <a:path extrusionOk="0" h="6355080" w="6355080">
                <a:moveTo>
                  <a:pt x="3177540" y="6355080"/>
                </a:moveTo>
                <a:cubicBezTo>
                  <a:pt x="2329180" y="6355080"/>
                  <a:pt x="1530350" y="6024880"/>
                  <a:pt x="930910" y="5424170"/>
                </a:cubicBezTo>
                <a:cubicBezTo>
                  <a:pt x="330200" y="4824730"/>
                  <a:pt x="0" y="4025900"/>
                  <a:pt x="0" y="3177540"/>
                </a:cubicBezTo>
                <a:cubicBezTo>
                  <a:pt x="0" y="2329180"/>
                  <a:pt x="330200" y="1530350"/>
                  <a:pt x="930910" y="930910"/>
                </a:cubicBezTo>
                <a:cubicBezTo>
                  <a:pt x="1530350" y="330200"/>
                  <a:pt x="2329180" y="0"/>
                  <a:pt x="3177540" y="0"/>
                </a:cubicBezTo>
                <a:cubicBezTo>
                  <a:pt x="4025900" y="0"/>
                  <a:pt x="4824730" y="330200"/>
                  <a:pt x="5424170" y="930910"/>
                </a:cubicBezTo>
                <a:cubicBezTo>
                  <a:pt x="6024880" y="1531620"/>
                  <a:pt x="6355080" y="2329180"/>
                  <a:pt x="6355080" y="3177540"/>
                </a:cubicBezTo>
                <a:cubicBezTo>
                  <a:pt x="6355080" y="4025900"/>
                  <a:pt x="6024880" y="4824730"/>
                  <a:pt x="5424170" y="5424170"/>
                </a:cubicBezTo>
                <a:cubicBezTo>
                  <a:pt x="4824730" y="6024880"/>
                  <a:pt x="4025900" y="6355080"/>
                  <a:pt x="3177540" y="6355080"/>
                </a:cubicBezTo>
                <a:close/>
                <a:moveTo>
                  <a:pt x="3177540" y="190500"/>
                </a:moveTo>
                <a:cubicBezTo>
                  <a:pt x="2379980" y="190500"/>
                  <a:pt x="1629410" y="501650"/>
                  <a:pt x="1065530" y="1065530"/>
                </a:cubicBezTo>
                <a:cubicBezTo>
                  <a:pt x="501650" y="1629410"/>
                  <a:pt x="190500" y="2379980"/>
                  <a:pt x="190500" y="3177540"/>
                </a:cubicBezTo>
                <a:cubicBezTo>
                  <a:pt x="190500" y="3975100"/>
                  <a:pt x="501650" y="4725670"/>
                  <a:pt x="1065530" y="5289550"/>
                </a:cubicBezTo>
                <a:cubicBezTo>
                  <a:pt x="1629410" y="5853430"/>
                  <a:pt x="2379980" y="6164580"/>
                  <a:pt x="3177540" y="6164580"/>
                </a:cubicBezTo>
                <a:cubicBezTo>
                  <a:pt x="3975100" y="6164580"/>
                  <a:pt x="4725670" y="5853430"/>
                  <a:pt x="5289550" y="5289550"/>
                </a:cubicBezTo>
                <a:cubicBezTo>
                  <a:pt x="5853430" y="4725670"/>
                  <a:pt x="6164580" y="3975100"/>
                  <a:pt x="6164580" y="3177540"/>
                </a:cubicBezTo>
                <a:cubicBezTo>
                  <a:pt x="6164580" y="2379980"/>
                  <a:pt x="5853430" y="1629410"/>
                  <a:pt x="5289550" y="1065530"/>
                </a:cubicBezTo>
                <a:cubicBezTo>
                  <a:pt x="4725670" y="501650"/>
                  <a:pt x="3975100" y="190500"/>
                  <a:pt x="3177540" y="19050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0" name="Google Shape;240;p11"/>
          <p:cNvSpPr/>
          <p:nvPr/>
        </p:nvSpPr>
        <p:spPr>
          <a:xfrm>
            <a:off x="696575" y="588136"/>
            <a:ext cx="1894225" cy="1364957"/>
          </a:xfrm>
          <a:custGeom>
            <a:rect b="b" l="l" r="r" t="t"/>
            <a:pathLst>
              <a:path extrusionOk="0" h="1819942" w="2525634">
                <a:moveTo>
                  <a:pt x="0" y="0"/>
                </a:moveTo>
                <a:lnTo>
                  <a:pt x="2525634" y="0"/>
                </a:lnTo>
                <a:lnTo>
                  <a:pt x="2525634" y="1819942"/>
                </a:lnTo>
                <a:lnTo>
                  <a:pt x="0" y="18199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pic>
        <p:nvPicPr>
          <p:cNvPr id="241" name="Google Shape;241;p1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805796" y="3474805"/>
            <a:ext cx="7252810" cy="4345892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" name="Google Shape;242;p1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906000" y="3474805"/>
            <a:ext cx="7236730" cy="43458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12"/>
          <p:cNvSpPr/>
          <p:nvPr/>
        </p:nvSpPr>
        <p:spPr>
          <a:xfrm>
            <a:off x="17121639" y="-174768"/>
            <a:ext cx="1352222" cy="1879548"/>
          </a:xfrm>
          <a:prstGeom prst="rect">
            <a:avLst/>
          </a:prstGeom>
          <a:solidFill>
            <a:srgbClr val="CF162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8" name="Google Shape;248;p12"/>
          <p:cNvSpPr/>
          <p:nvPr/>
        </p:nvSpPr>
        <p:spPr>
          <a:xfrm rot="10800000">
            <a:off x="16503582" y="1318310"/>
            <a:ext cx="1120203" cy="772940"/>
          </a:xfrm>
          <a:custGeom>
            <a:rect b="b" l="l" r="r" t="t"/>
            <a:pathLst>
              <a:path extrusionOk="0" h="772940" w="1120203">
                <a:moveTo>
                  <a:pt x="0" y="0"/>
                </a:moveTo>
                <a:lnTo>
                  <a:pt x="1120204" y="0"/>
                </a:lnTo>
                <a:lnTo>
                  <a:pt x="1120204" y="772940"/>
                </a:lnTo>
                <a:lnTo>
                  <a:pt x="0" y="7729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49" name="Google Shape;249;p12"/>
          <p:cNvSpPr/>
          <p:nvPr/>
        </p:nvSpPr>
        <p:spPr>
          <a:xfrm>
            <a:off x="7604107" y="670360"/>
            <a:ext cx="10869754" cy="125413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0" name="Google Shape;250;p12"/>
          <p:cNvSpPr/>
          <p:nvPr/>
        </p:nvSpPr>
        <p:spPr>
          <a:xfrm>
            <a:off x="-47652" y="8336993"/>
            <a:ext cx="1457911" cy="1950007"/>
          </a:xfrm>
          <a:prstGeom prst="rect">
            <a:avLst/>
          </a:pr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1" name="Google Shape;251;p12"/>
          <p:cNvSpPr/>
          <p:nvPr/>
        </p:nvSpPr>
        <p:spPr>
          <a:xfrm>
            <a:off x="744387" y="8161900"/>
            <a:ext cx="1120203" cy="772940"/>
          </a:xfrm>
          <a:custGeom>
            <a:rect b="b" l="l" r="r" t="t"/>
            <a:pathLst>
              <a:path extrusionOk="0" h="772940" w="1120203">
                <a:moveTo>
                  <a:pt x="0" y="0"/>
                </a:moveTo>
                <a:lnTo>
                  <a:pt x="1120203" y="0"/>
                </a:lnTo>
                <a:lnTo>
                  <a:pt x="1120203" y="772940"/>
                </a:lnTo>
                <a:lnTo>
                  <a:pt x="0" y="7729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52" name="Google Shape;252;p12"/>
          <p:cNvSpPr/>
          <p:nvPr/>
        </p:nvSpPr>
        <p:spPr>
          <a:xfrm>
            <a:off x="-47652" y="9485506"/>
            <a:ext cx="10869754" cy="125413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3" name="Google Shape;253;p12"/>
          <p:cNvSpPr/>
          <p:nvPr/>
        </p:nvSpPr>
        <p:spPr>
          <a:xfrm rot="-6582049">
            <a:off x="16874388" y="8718296"/>
            <a:ext cx="1075468" cy="1075468"/>
          </a:xfrm>
          <a:custGeom>
            <a:rect b="b" l="l" r="r" t="t"/>
            <a:pathLst>
              <a:path extrusionOk="0" h="6350000" w="635000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4" name="Google Shape;254;p12"/>
          <p:cNvSpPr/>
          <p:nvPr/>
        </p:nvSpPr>
        <p:spPr>
          <a:xfrm rot="-6582049">
            <a:off x="16692811" y="8654176"/>
            <a:ext cx="677655" cy="677655"/>
          </a:xfrm>
          <a:custGeom>
            <a:rect b="b" l="l" r="r" t="t"/>
            <a:pathLst>
              <a:path extrusionOk="0" h="6355080" w="6355080">
                <a:moveTo>
                  <a:pt x="3177540" y="6355080"/>
                </a:moveTo>
                <a:cubicBezTo>
                  <a:pt x="2329180" y="6355080"/>
                  <a:pt x="1530350" y="6024880"/>
                  <a:pt x="930910" y="5424170"/>
                </a:cubicBezTo>
                <a:cubicBezTo>
                  <a:pt x="330200" y="4824730"/>
                  <a:pt x="0" y="4025900"/>
                  <a:pt x="0" y="3177540"/>
                </a:cubicBezTo>
                <a:cubicBezTo>
                  <a:pt x="0" y="2329180"/>
                  <a:pt x="330200" y="1530350"/>
                  <a:pt x="930910" y="930910"/>
                </a:cubicBezTo>
                <a:cubicBezTo>
                  <a:pt x="1530350" y="330200"/>
                  <a:pt x="2329180" y="0"/>
                  <a:pt x="3177540" y="0"/>
                </a:cubicBezTo>
                <a:cubicBezTo>
                  <a:pt x="4025900" y="0"/>
                  <a:pt x="4824730" y="330200"/>
                  <a:pt x="5424170" y="930910"/>
                </a:cubicBezTo>
                <a:cubicBezTo>
                  <a:pt x="6024880" y="1531620"/>
                  <a:pt x="6355080" y="2329180"/>
                  <a:pt x="6355080" y="3177540"/>
                </a:cubicBezTo>
                <a:cubicBezTo>
                  <a:pt x="6355080" y="4025900"/>
                  <a:pt x="6024880" y="4824730"/>
                  <a:pt x="5424170" y="5424170"/>
                </a:cubicBezTo>
                <a:cubicBezTo>
                  <a:pt x="4824730" y="6024880"/>
                  <a:pt x="4025900" y="6355080"/>
                  <a:pt x="3177540" y="6355080"/>
                </a:cubicBezTo>
                <a:close/>
                <a:moveTo>
                  <a:pt x="3177540" y="190500"/>
                </a:moveTo>
                <a:cubicBezTo>
                  <a:pt x="2379980" y="190500"/>
                  <a:pt x="1629410" y="501650"/>
                  <a:pt x="1065530" y="1065530"/>
                </a:cubicBezTo>
                <a:cubicBezTo>
                  <a:pt x="501650" y="1629410"/>
                  <a:pt x="190500" y="2379980"/>
                  <a:pt x="190500" y="3177540"/>
                </a:cubicBezTo>
                <a:cubicBezTo>
                  <a:pt x="190500" y="3975100"/>
                  <a:pt x="501650" y="4725670"/>
                  <a:pt x="1065530" y="5289550"/>
                </a:cubicBezTo>
                <a:cubicBezTo>
                  <a:pt x="1629410" y="5853430"/>
                  <a:pt x="2379980" y="6164580"/>
                  <a:pt x="3177540" y="6164580"/>
                </a:cubicBezTo>
                <a:cubicBezTo>
                  <a:pt x="3975100" y="6164580"/>
                  <a:pt x="4725670" y="5853430"/>
                  <a:pt x="5289550" y="5289550"/>
                </a:cubicBezTo>
                <a:cubicBezTo>
                  <a:pt x="5853430" y="4725670"/>
                  <a:pt x="6164580" y="3975100"/>
                  <a:pt x="6164580" y="3177540"/>
                </a:cubicBezTo>
                <a:cubicBezTo>
                  <a:pt x="6164580" y="2379980"/>
                  <a:pt x="5853430" y="1629410"/>
                  <a:pt x="5289550" y="1065530"/>
                </a:cubicBezTo>
                <a:cubicBezTo>
                  <a:pt x="4725670" y="501650"/>
                  <a:pt x="3975100" y="190500"/>
                  <a:pt x="3177540" y="19050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5" name="Google Shape;255;p12"/>
          <p:cNvSpPr/>
          <p:nvPr/>
        </p:nvSpPr>
        <p:spPr>
          <a:xfrm rot="3994440">
            <a:off x="687039" y="2372847"/>
            <a:ext cx="1075468" cy="1075468"/>
          </a:xfrm>
          <a:custGeom>
            <a:rect b="b" l="l" r="r" t="t"/>
            <a:pathLst>
              <a:path extrusionOk="0" h="6350000" w="635000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6" name="Google Shape;256;p12"/>
          <p:cNvSpPr/>
          <p:nvPr/>
        </p:nvSpPr>
        <p:spPr>
          <a:xfrm rot="3994440">
            <a:off x="1282714" y="2809504"/>
            <a:ext cx="677655" cy="677655"/>
          </a:xfrm>
          <a:custGeom>
            <a:rect b="b" l="l" r="r" t="t"/>
            <a:pathLst>
              <a:path extrusionOk="0" h="6355080" w="6355080">
                <a:moveTo>
                  <a:pt x="3177540" y="6355080"/>
                </a:moveTo>
                <a:cubicBezTo>
                  <a:pt x="2329180" y="6355080"/>
                  <a:pt x="1530350" y="6024880"/>
                  <a:pt x="930910" y="5424170"/>
                </a:cubicBezTo>
                <a:cubicBezTo>
                  <a:pt x="330200" y="4824730"/>
                  <a:pt x="0" y="4025900"/>
                  <a:pt x="0" y="3177540"/>
                </a:cubicBezTo>
                <a:cubicBezTo>
                  <a:pt x="0" y="2329180"/>
                  <a:pt x="330200" y="1530350"/>
                  <a:pt x="930910" y="930910"/>
                </a:cubicBezTo>
                <a:cubicBezTo>
                  <a:pt x="1530350" y="330200"/>
                  <a:pt x="2329180" y="0"/>
                  <a:pt x="3177540" y="0"/>
                </a:cubicBezTo>
                <a:cubicBezTo>
                  <a:pt x="4025900" y="0"/>
                  <a:pt x="4824730" y="330200"/>
                  <a:pt x="5424170" y="930910"/>
                </a:cubicBezTo>
                <a:cubicBezTo>
                  <a:pt x="6024880" y="1531620"/>
                  <a:pt x="6355080" y="2329180"/>
                  <a:pt x="6355080" y="3177540"/>
                </a:cubicBezTo>
                <a:cubicBezTo>
                  <a:pt x="6355080" y="4025900"/>
                  <a:pt x="6024880" y="4824730"/>
                  <a:pt x="5424170" y="5424170"/>
                </a:cubicBezTo>
                <a:cubicBezTo>
                  <a:pt x="4824730" y="6024880"/>
                  <a:pt x="4025900" y="6355080"/>
                  <a:pt x="3177540" y="6355080"/>
                </a:cubicBezTo>
                <a:close/>
                <a:moveTo>
                  <a:pt x="3177540" y="190500"/>
                </a:moveTo>
                <a:cubicBezTo>
                  <a:pt x="2379980" y="190500"/>
                  <a:pt x="1629410" y="501650"/>
                  <a:pt x="1065530" y="1065530"/>
                </a:cubicBezTo>
                <a:cubicBezTo>
                  <a:pt x="501650" y="1629410"/>
                  <a:pt x="190500" y="2379980"/>
                  <a:pt x="190500" y="3177540"/>
                </a:cubicBezTo>
                <a:cubicBezTo>
                  <a:pt x="190500" y="3975100"/>
                  <a:pt x="501650" y="4725670"/>
                  <a:pt x="1065530" y="5289550"/>
                </a:cubicBezTo>
                <a:cubicBezTo>
                  <a:pt x="1629410" y="5853430"/>
                  <a:pt x="2379980" y="6164580"/>
                  <a:pt x="3177540" y="6164580"/>
                </a:cubicBezTo>
                <a:cubicBezTo>
                  <a:pt x="3975100" y="6164580"/>
                  <a:pt x="4725670" y="5853430"/>
                  <a:pt x="5289550" y="5289550"/>
                </a:cubicBezTo>
                <a:cubicBezTo>
                  <a:pt x="5853430" y="4725670"/>
                  <a:pt x="6164580" y="3975100"/>
                  <a:pt x="6164580" y="3177540"/>
                </a:cubicBezTo>
                <a:cubicBezTo>
                  <a:pt x="6164580" y="2379980"/>
                  <a:pt x="5853430" y="1629410"/>
                  <a:pt x="5289550" y="1065530"/>
                </a:cubicBezTo>
                <a:cubicBezTo>
                  <a:pt x="4725670" y="501650"/>
                  <a:pt x="3975100" y="190500"/>
                  <a:pt x="3177540" y="19050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7" name="Google Shape;257;p12"/>
          <p:cNvSpPr/>
          <p:nvPr/>
        </p:nvSpPr>
        <p:spPr>
          <a:xfrm>
            <a:off x="696575" y="588136"/>
            <a:ext cx="1894225" cy="1364957"/>
          </a:xfrm>
          <a:custGeom>
            <a:rect b="b" l="l" r="r" t="t"/>
            <a:pathLst>
              <a:path extrusionOk="0" h="1819942" w="2525634">
                <a:moveTo>
                  <a:pt x="0" y="0"/>
                </a:moveTo>
                <a:lnTo>
                  <a:pt x="2525634" y="0"/>
                </a:lnTo>
                <a:lnTo>
                  <a:pt x="2525634" y="1819942"/>
                </a:lnTo>
                <a:lnTo>
                  <a:pt x="0" y="18199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pic>
        <p:nvPicPr>
          <p:cNvPr id="258" name="Google Shape;258;p1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725505" y="1738050"/>
            <a:ext cx="5923731" cy="3557393"/>
          </a:xfrm>
          <a:prstGeom prst="rect">
            <a:avLst/>
          </a:prstGeom>
          <a:noFill/>
          <a:ln>
            <a:noFill/>
          </a:ln>
        </p:spPr>
      </p:pic>
      <p:pic>
        <p:nvPicPr>
          <p:cNvPr id="259" name="Google Shape;259;p1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219115" y="1773564"/>
            <a:ext cx="5868485" cy="3524216"/>
          </a:xfrm>
          <a:prstGeom prst="rect">
            <a:avLst/>
          </a:prstGeom>
          <a:noFill/>
          <a:ln>
            <a:noFill/>
          </a:ln>
        </p:spPr>
      </p:pic>
      <p:pic>
        <p:nvPicPr>
          <p:cNvPr id="260" name="Google Shape;260;p1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590800" y="5673708"/>
            <a:ext cx="6058436" cy="3638288"/>
          </a:xfrm>
          <a:prstGeom prst="rect">
            <a:avLst/>
          </a:prstGeom>
          <a:noFill/>
          <a:ln>
            <a:noFill/>
          </a:ln>
        </p:spPr>
      </p:pic>
      <p:pic>
        <p:nvPicPr>
          <p:cNvPr id="261" name="Google Shape;261;p12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9219115" y="5673708"/>
            <a:ext cx="5915678" cy="3638289"/>
          </a:xfrm>
          <a:prstGeom prst="rect">
            <a:avLst/>
          </a:prstGeom>
          <a:noFill/>
          <a:ln>
            <a:noFill/>
          </a:ln>
        </p:spPr>
      </p:pic>
      <p:sp>
        <p:nvSpPr>
          <p:cNvPr id="262" name="Google Shape;262;p12"/>
          <p:cNvSpPr txBox="1"/>
          <p:nvPr/>
        </p:nvSpPr>
        <p:spPr>
          <a:xfrm>
            <a:off x="4179900" y="895996"/>
            <a:ext cx="5064848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Contaduría Pública Diurna</a:t>
            </a: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13"/>
          <p:cNvSpPr/>
          <p:nvPr/>
        </p:nvSpPr>
        <p:spPr>
          <a:xfrm>
            <a:off x="17121639" y="-174768"/>
            <a:ext cx="1352222" cy="1879548"/>
          </a:xfrm>
          <a:prstGeom prst="rect">
            <a:avLst/>
          </a:prstGeom>
          <a:solidFill>
            <a:srgbClr val="CF162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8" name="Google Shape;268;p13"/>
          <p:cNvSpPr/>
          <p:nvPr/>
        </p:nvSpPr>
        <p:spPr>
          <a:xfrm rot="10800000">
            <a:off x="16503582" y="1318310"/>
            <a:ext cx="1120203" cy="772940"/>
          </a:xfrm>
          <a:custGeom>
            <a:rect b="b" l="l" r="r" t="t"/>
            <a:pathLst>
              <a:path extrusionOk="0" h="772940" w="1120203">
                <a:moveTo>
                  <a:pt x="0" y="0"/>
                </a:moveTo>
                <a:lnTo>
                  <a:pt x="1120204" y="0"/>
                </a:lnTo>
                <a:lnTo>
                  <a:pt x="1120204" y="772940"/>
                </a:lnTo>
                <a:lnTo>
                  <a:pt x="0" y="7729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69" name="Google Shape;269;p13"/>
          <p:cNvSpPr/>
          <p:nvPr/>
        </p:nvSpPr>
        <p:spPr>
          <a:xfrm>
            <a:off x="7604107" y="670360"/>
            <a:ext cx="10869754" cy="125413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0" name="Google Shape;270;p13"/>
          <p:cNvSpPr/>
          <p:nvPr/>
        </p:nvSpPr>
        <p:spPr>
          <a:xfrm>
            <a:off x="-47652" y="8336993"/>
            <a:ext cx="1457911" cy="1950007"/>
          </a:xfrm>
          <a:prstGeom prst="rect">
            <a:avLst/>
          </a:pr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1" name="Google Shape;271;p13"/>
          <p:cNvSpPr/>
          <p:nvPr/>
        </p:nvSpPr>
        <p:spPr>
          <a:xfrm>
            <a:off x="744387" y="8161900"/>
            <a:ext cx="1120203" cy="772940"/>
          </a:xfrm>
          <a:custGeom>
            <a:rect b="b" l="l" r="r" t="t"/>
            <a:pathLst>
              <a:path extrusionOk="0" h="772940" w="1120203">
                <a:moveTo>
                  <a:pt x="0" y="0"/>
                </a:moveTo>
                <a:lnTo>
                  <a:pt x="1120203" y="0"/>
                </a:lnTo>
                <a:lnTo>
                  <a:pt x="1120203" y="772940"/>
                </a:lnTo>
                <a:lnTo>
                  <a:pt x="0" y="7729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72" name="Google Shape;272;p13"/>
          <p:cNvSpPr/>
          <p:nvPr/>
        </p:nvSpPr>
        <p:spPr>
          <a:xfrm>
            <a:off x="-47652" y="9485506"/>
            <a:ext cx="10869754" cy="125413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3" name="Google Shape;273;p13"/>
          <p:cNvSpPr/>
          <p:nvPr/>
        </p:nvSpPr>
        <p:spPr>
          <a:xfrm rot="-6582049">
            <a:off x="16874388" y="8718296"/>
            <a:ext cx="1075468" cy="1075468"/>
          </a:xfrm>
          <a:custGeom>
            <a:rect b="b" l="l" r="r" t="t"/>
            <a:pathLst>
              <a:path extrusionOk="0" h="6350000" w="635000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4" name="Google Shape;274;p13"/>
          <p:cNvSpPr/>
          <p:nvPr/>
        </p:nvSpPr>
        <p:spPr>
          <a:xfrm rot="-6582049">
            <a:off x="16692811" y="8654176"/>
            <a:ext cx="677655" cy="677655"/>
          </a:xfrm>
          <a:custGeom>
            <a:rect b="b" l="l" r="r" t="t"/>
            <a:pathLst>
              <a:path extrusionOk="0" h="6355080" w="6355080">
                <a:moveTo>
                  <a:pt x="3177540" y="6355080"/>
                </a:moveTo>
                <a:cubicBezTo>
                  <a:pt x="2329180" y="6355080"/>
                  <a:pt x="1530350" y="6024880"/>
                  <a:pt x="930910" y="5424170"/>
                </a:cubicBezTo>
                <a:cubicBezTo>
                  <a:pt x="330200" y="4824730"/>
                  <a:pt x="0" y="4025900"/>
                  <a:pt x="0" y="3177540"/>
                </a:cubicBezTo>
                <a:cubicBezTo>
                  <a:pt x="0" y="2329180"/>
                  <a:pt x="330200" y="1530350"/>
                  <a:pt x="930910" y="930910"/>
                </a:cubicBezTo>
                <a:cubicBezTo>
                  <a:pt x="1530350" y="330200"/>
                  <a:pt x="2329180" y="0"/>
                  <a:pt x="3177540" y="0"/>
                </a:cubicBezTo>
                <a:cubicBezTo>
                  <a:pt x="4025900" y="0"/>
                  <a:pt x="4824730" y="330200"/>
                  <a:pt x="5424170" y="930910"/>
                </a:cubicBezTo>
                <a:cubicBezTo>
                  <a:pt x="6024880" y="1531620"/>
                  <a:pt x="6355080" y="2329180"/>
                  <a:pt x="6355080" y="3177540"/>
                </a:cubicBezTo>
                <a:cubicBezTo>
                  <a:pt x="6355080" y="4025900"/>
                  <a:pt x="6024880" y="4824730"/>
                  <a:pt x="5424170" y="5424170"/>
                </a:cubicBezTo>
                <a:cubicBezTo>
                  <a:pt x="4824730" y="6024880"/>
                  <a:pt x="4025900" y="6355080"/>
                  <a:pt x="3177540" y="6355080"/>
                </a:cubicBezTo>
                <a:close/>
                <a:moveTo>
                  <a:pt x="3177540" y="190500"/>
                </a:moveTo>
                <a:cubicBezTo>
                  <a:pt x="2379980" y="190500"/>
                  <a:pt x="1629410" y="501650"/>
                  <a:pt x="1065530" y="1065530"/>
                </a:cubicBezTo>
                <a:cubicBezTo>
                  <a:pt x="501650" y="1629410"/>
                  <a:pt x="190500" y="2379980"/>
                  <a:pt x="190500" y="3177540"/>
                </a:cubicBezTo>
                <a:cubicBezTo>
                  <a:pt x="190500" y="3975100"/>
                  <a:pt x="501650" y="4725670"/>
                  <a:pt x="1065530" y="5289550"/>
                </a:cubicBezTo>
                <a:cubicBezTo>
                  <a:pt x="1629410" y="5853430"/>
                  <a:pt x="2379980" y="6164580"/>
                  <a:pt x="3177540" y="6164580"/>
                </a:cubicBezTo>
                <a:cubicBezTo>
                  <a:pt x="3975100" y="6164580"/>
                  <a:pt x="4725670" y="5853430"/>
                  <a:pt x="5289550" y="5289550"/>
                </a:cubicBezTo>
                <a:cubicBezTo>
                  <a:pt x="5853430" y="4725670"/>
                  <a:pt x="6164580" y="3975100"/>
                  <a:pt x="6164580" y="3177540"/>
                </a:cubicBezTo>
                <a:cubicBezTo>
                  <a:pt x="6164580" y="2379980"/>
                  <a:pt x="5853430" y="1629410"/>
                  <a:pt x="5289550" y="1065530"/>
                </a:cubicBezTo>
                <a:cubicBezTo>
                  <a:pt x="4725670" y="501650"/>
                  <a:pt x="3975100" y="190500"/>
                  <a:pt x="3177540" y="19050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5" name="Google Shape;275;p13"/>
          <p:cNvSpPr/>
          <p:nvPr/>
        </p:nvSpPr>
        <p:spPr>
          <a:xfrm rot="3994440">
            <a:off x="687039" y="2372847"/>
            <a:ext cx="1075468" cy="1075468"/>
          </a:xfrm>
          <a:custGeom>
            <a:rect b="b" l="l" r="r" t="t"/>
            <a:pathLst>
              <a:path extrusionOk="0" h="6350000" w="635000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6" name="Google Shape;276;p13"/>
          <p:cNvSpPr/>
          <p:nvPr/>
        </p:nvSpPr>
        <p:spPr>
          <a:xfrm rot="3994440">
            <a:off x="1282714" y="2809504"/>
            <a:ext cx="677655" cy="677655"/>
          </a:xfrm>
          <a:custGeom>
            <a:rect b="b" l="l" r="r" t="t"/>
            <a:pathLst>
              <a:path extrusionOk="0" h="6355080" w="6355080">
                <a:moveTo>
                  <a:pt x="3177540" y="6355080"/>
                </a:moveTo>
                <a:cubicBezTo>
                  <a:pt x="2329180" y="6355080"/>
                  <a:pt x="1530350" y="6024880"/>
                  <a:pt x="930910" y="5424170"/>
                </a:cubicBezTo>
                <a:cubicBezTo>
                  <a:pt x="330200" y="4824730"/>
                  <a:pt x="0" y="4025900"/>
                  <a:pt x="0" y="3177540"/>
                </a:cubicBezTo>
                <a:cubicBezTo>
                  <a:pt x="0" y="2329180"/>
                  <a:pt x="330200" y="1530350"/>
                  <a:pt x="930910" y="930910"/>
                </a:cubicBezTo>
                <a:cubicBezTo>
                  <a:pt x="1530350" y="330200"/>
                  <a:pt x="2329180" y="0"/>
                  <a:pt x="3177540" y="0"/>
                </a:cubicBezTo>
                <a:cubicBezTo>
                  <a:pt x="4025900" y="0"/>
                  <a:pt x="4824730" y="330200"/>
                  <a:pt x="5424170" y="930910"/>
                </a:cubicBezTo>
                <a:cubicBezTo>
                  <a:pt x="6024880" y="1531620"/>
                  <a:pt x="6355080" y="2329180"/>
                  <a:pt x="6355080" y="3177540"/>
                </a:cubicBezTo>
                <a:cubicBezTo>
                  <a:pt x="6355080" y="4025900"/>
                  <a:pt x="6024880" y="4824730"/>
                  <a:pt x="5424170" y="5424170"/>
                </a:cubicBezTo>
                <a:cubicBezTo>
                  <a:pt x="4824730" y="6024880"/>
                  <a:pt x="4025900" y="6355080"/>
                  <a:pt x="3177540" y="6355080"/>
                </a:cubicBezTo>
                <a:close/>
                <a:moveTo>
                  <a:pt x="3177540" y="190500"/>
                </a:moveTo>
                <a:cubicBezTo>
                  <a:pt x="2379980" y="190500"/>
                  <a:pt x="1629410" y="501650"/>
                  <a:pt x="1065530" y="1065530"/>
                </a:cubicBezTo>
                <a:cubicBezTo>
                  <a:pt x="501650" y="1629410"/>
                  <a:pt x="190500" y="2379980"/>
                  <a:pt x="190500" y="3177540"/>
                </a:cubicBezTo>
                <a:cubicBezTo>
                  <a:pt x="190500" y="3975100"/>
                  <a:pt x="501650" y="4725670"/>
                  <a:pt x="1065530" y="5289550"/>
                </a:cubicBezTo>
                <a:cubicBezTo>
                  <a:pt x="1629410" y="5853430"/>
                  <a:pt x="2379980" y="6164580"/>
                  <a:pt x="3177540" y="6164580"/>
                </a:cubicBezTo>
                <a:cubicBezTo>
                  <a:pt x="3975100" y="6164580"/>
                  <a:pt x="4725670" y="5853430"/>
                  <a:pt x="5289550" y="5289550"/>
                </a:cubicBezTo>
                <a:cubicBezTo>
                  <a:pt x="5853430" y="4725670"/>
                  <a:pt x="6164580" y="3975100"/>
                  <a:pt x="6164580" y="3177540"/>
                </a:cubicBezTo>
                <a:cubicBezTo>
                  <a:pt x="6164580" y="2379980"/>
                  <a:pt x="5853430" y="1629410"/>
                  <a:pt x="5289550" y="1065530"/>
                </a:cubicBezTo>
                <a:cubicBezTo>
                  <a:pt x="4725670" y="501650"/>
                  <a:pt x="3975100" y="190500"/>
                  <a:pt x="3177540" y="19050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7" name="Google Shape;277;p13"/>
          <p:cNvSpPr/>
          <p:nvPr/>
        </p:nvSpPr>
        <p:spPr>
          <a:xfrm>
            <a:off x="696575" y="588136"/>
            <a:ext cx="1894225" cy="1364957"/>
          </a:xfrm>
          <a:custGeom>
            <a:rect b="b" l="l" r="r" t="t"/>
            <a:pathLst>
              <a:path extrusionOk="0" h="1819942" w="2525634">
                <a:moveTo>
                  <a:pt x="0" y="0"/>
                </a:moveTo>
                <a:lnTo>
                  <a:pt x="2525634" y="0"/>
                </a:lnTo>
                <a:lnTo>
                  <a:pt x="2525634" y="1819942"/>
                </a:lnTo>
                <a:lnTo>
                  <a:pt x="0" y="18199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78" name="Google Shape;278;p13"/>
          <p:cNvSpPr txBox="1"/>
          <p:nvPr/>
        </p:nvSpPr>
        <p:spPr>
          <a:xfrm>
            <a:off x="3738567" y="968831"/>
            <a:ext cx="5566588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Contaduría Pública Nocturna</a:t>
            </a: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9" name="Google Shape;279;p1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623000" y="1800728"/>
            <a:ext cx="5823251" cy="3497052"/>
          </a:xfrm>
          <a:prstGeom prst="rect">
            <a:avLst/>
          </a:prstGeom>
          <a:noFill/>
          <a:ln>
            <a:noFill/>
          </a:ln>
        </p:spPr>
      </p:pic>
      <p:pic>
        <p:nvPicPr>
          <p:cNvPr id="280" name="Google Shape;280;p1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219115" y="1776244"/>
            <a:ext cx="5915678" cy="355255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1" name="Google Shape;281;p1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560653" y="5760345"/>
            <a:ext cx="5914170" cy="3551652"/>
          </a:xfrm>
          <a:prstGeom prst="rect">
            <a:avLst/>
          </a:prstGeom>
          <a:noFill/>
          <a:ln>
            <a:noFill/>
          </a:ln>
        </p:spPr>
      </p:pic>
      <p:pic>
        <p:nvPicPr>
          <p:cNvPr id="282" name="Google Shape;282;p13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9170885" y="5754901"/>
            <a:ext cx="6189951" cy="35570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14"/>
          <p:cNvSpPr/>
          <p:nvPr/>
        </p:nvSpPr>
        <p:spPr>
          <a:xfrm>
            <a:off x="17121639" y="-174768"/>
            <a:ext cx="1352222" cy="1879548"/>
          </a:xfrm>
          <a:prstGeom prst="rect">
            <a:avLst/>
          </a:prstGeom>
          <a:solidFill>
            <a:srgbClr val="CF162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8" name="Google Shape;288;p14"/>
          <p:cNvSpPr/>
          <p:nvPr/>
        </p:nvSpPr>
        <p:spPr>
          <a:xfrm rot="10800000">
            <a:off x="16503582" y="1318310"/>
            <a:ext cx="1120203" cy="772940"/>
          </a:xfrm>
          <a:custGeom>
            <a:rect b="b" l="l" r="r" t="t"/>
            <a:pathLst>
              <a:path extrusionOk="0" h="772940" w="1120203">
                <a:moveTo>
                  <a:pt x="0" y="0"/>
                </a:moveTo>
                <a:lnTo>
                  <a:pt x="1120204" y="0"/>
                </a:lnTo>
                <a:lnTo>
                  <a:pt x="1120204" y="772940"/>
                </a:lnTo>
                <a:lnTo>
                  <a:pt x="0" y="7729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89" name="Google Shape;289;p14"/>
          <p:cNvSpPr/>
          <p:nvPr/>
        </p:nvSpPr>
        <p:spPr>
          <a:xfrm>
            <a:off x="7604107" y="670360"/>
            <a:ext cx="10869754" cy="125413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0" name="Google Shape;290;p14"/>
          <p:cNvSpPr/>
          <p:nvPr/>
        </p:nvSpPr>
        <p:spPr>
          <a:xfrm>
            <a:off x="-47652" y="8336993"/>
            <a:ext cx="1457911" cy="1950007"/>
          </a:xfrm>
          <a:prstGeom prst="rect">
            <a:avLst/>
          </a:pr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1" name="Google Shape;291;p14"/>
          <p:cNvSpPr/>
          <p:nvPr/>
        </p:nvSpPr>
        <p:spPr>
          <a:xfrm>
            <a:off x="744387" y="8161900"/>
            <a:ext cx="1120203" cy="772940"/>
          </a:xfrm>
          <a:custGeom>
            <a:rect b="b" l="l" r="r" t="t"/>
            <a:pathLst>
              <a:path extrusionOk="0" h="772940" w="1120203">
                <a:moveTo>
                  <a:pt x="0" y="0"/>
                </a:moveTo>
                <a:lnTo>
                  <a:pt x="1120203" y="0"/>
                </a:lnTo>
                <a:lnTo>
                  <a:pt x="1120203" y="772940"/>
                </a:lnTo>
                <a:lnTo>
                  <a:pt x="0" y="7729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92" name="Google Shape;292;p14"/>
          <p:cNvSpPr/>
          <p:nvPr/>
        </p:nvSpPr>
        <p:spPr>
          <a:xfrm>
            <a:off x="-47652" y="9485506"/>
            <a:ext cx="10869754" cy="125413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3" name="Google Shape;293;p14"/>
          <p:cNvSpPr/>
          <p:nvPr/>
        </p:nvSpPr>
        <p:spPr>
          <a:xfrm rot="-6582049">
            <a:off x="16874388" y="8718296"/>
            <a:ext cx="1075468" cy="1075468"/>
          </a:xfrm>
          <a:custGeom>
            <a:rect b="b" l="l" r="r" t="t"/>
            <a:pathLst>
              <a:path extrusionOk="0" h="6350000" w="635000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4" name="Google Shape;294;p14"/>
          <p:cNvSpPr/>
          <p:nvPr/>
        </p:nvSpPr>
        <p:spPr>
          <a:xfrm rot="-6582049">
            <a:off x="16692811" y="8654176"/>
            <a:ext cx="677655" cy="677655"/>
          </a:xfrm>
          <a:custGeom>
            <a:rect b="b" l="l" r="r" t="t"/>
            <a:pathLst>
              <a:path extrusionOk="0" h="6355080" w="6355080">
                <a:moveTo>
                  <a:pt x="3177540" y="6355080"/>
                </a:moveTo>
                <a:cubicBezTo>
                  <a:pt x="2329180" y="6355080"/>
                  <a:pt x="1530350" y="6024880"/>
                  <a:pt x="930910" y="5424170"/>
                </a:cubicBezTo>
                <a:cubicBezTo>
                  <a:pt x="330200" y="4824730"/>
                  <a:pt x="0" y="4025900"/>
                  <a:pt x="0" y="3177540"/>
                </a:cubicBezTo>
                <a:cubicBezTo>
                  <a:pt x="0" y="2329180"/>
                  <a:pt x="330200" y="1530350"/>
                  <a:pt x="930910" y="930910"/>
                </a:cubicBezTo>
                <a:cubicBezTo>
                  <a:pt x="1530350" y="330200"/>
                  <a:pt x="2329180" y="0"/>
                  <a:pt x="3177540" y="0"/>
                </a:cubicBezTo>
                <a:cubicBezTo>
                  <a:pt x="4025900" y="0"/>
                  <a:pt x="4824730" y="330200"/>
                  <a:pt x="5424170" y="930910"/>
                </a:cubicBezTo>
                <a:cubicBezTo>
                  <a:pt x="6024880" y="1531620"/>
                  <a:pt x="6355080" y="2329180"/>
                  <a:pt x="6355080" y="3177540"/>
                </a:cubicBezTo>
                <a:cubicBezTo>
                  <a:pt x="6355080" y="4025900"/>
                  <a:pt x="6024880" y="4824730"/>
                  <a:pt x="5424170" y="5424170"/>
                </a:cubicBezTo>
                <a:cubicBezTo>
                  <a:pt x="4824730" y="6024880"/>
                  <a:pt x="4025900" y="6355080"/>
                  <a:pt x="3177540" y="6355080"/>
                </a:cubicBezTo>
                <a:close/>
                <a:moveTo>
                  <a:pt x="3177540" y="190500"/>
                </a:moveTo>
                <a:cubicBezTo>
                  <a:pt x="2379980" y="190500"/>
                  <a:pt x="1629410" y="501650"/>
                  <a:pt x="1065530" y="1065530"/>
                </a:cubicBezTo>
                <a:cubicBezTo>
                  <a:pt x="501650" y="1629410"/>
                  <a:pt x="190500" y="2379980"/>
                  <a:pt x="190500" y="3177540"/>
                </a:cubicBezTo>
                <a:cubicBezTo>
                  <a:pt x="190500" y="3975100"/>
                  <a:pt x="501650" y="4725670"/>
                  <a:pt x="1065530" y="5289550"/>
                </a:cubicBezTo>
                <a:cubicBezTo>
                  <a:pt x="1629410" y="5853430"/>
                  <a:pt x="2379980" y="6164580"/>
                  <a:pt x="3177540" y="6164580"/>
                </a:cubicBezTo>
                <a:cubicBezTo>
                  <a:pt x="3975100" y="6164580"/>
                  <a:pt x="4725670" y="5853430"/>
                  <a:pt x="5289550" y="5289550"/>
                </a:cubicBezTo>
                <a:cubicBezTo>
                  <a:pt x="5853430" y="4725670"/>
                  <a:pt x="6164580" y="3975100"/>
                  <a:pt x="6164580" y="3177540"/>
                </a:cubicBezTo>
                <a:cubicBezTo>
                  <a:pt x="6164580" y="2379980"/>
                  <a:pt x="5853430" y="1629410"/>
                  <a:pt x="5289550" y="1065530"/>
                </a:cubicBezTo>
                <a:cubicBezTo>
                  <a:pt x="4725670" y="501650"/>
                  <a:pt x="3975100" y="190500"/>
                  <a:pt x="3177540" y="19050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5" name="Google Shape;295;p14"/>
          <p:cNvSpPr/>
          <p:nvPr/>
        </p:nvSpPr>
        <p:spPr>
          <a:xfrm rot="3994440">
            <a:off x="687039" y="2372847"/>
            <a:ext cx="1075468" cy="1075468"/>
          </a:xfrm>
          <a:custGeom>
            <a:rect b="b" l="l" r="r" t="t"/>
            <a:pathLst>
              <a:path extrusionOk="0" h="6350000" w="635000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6" name="Google Shape;296;p14"/>
          <p:cNvSpPr/>
          <p:nvPr/>
        </p:nvSpPr>
        <p:spPr>
          <a:xfrm rot="3994440">
            <a:off x="1282714" y="2809504"/>
            <a:ext cx="677655" cy="677655"/>
          </a:xfrm>
          <a:custGeom>
            <a:rect b="b" l="l" r="r" t="t"/>
            <a:pathLst>
              <a:path extrusionOk="0" h="6355080" w="6355080">
                <a:moveTo>
                  <a:pt x="3177540" y="6355080"/>
                </a:moveTo>
                <a:cubicBezTo>
                  <a:pt x="2329180" y="6355080"/>
                  <a:pt x="1530350" y="6024880"/>
                  <a:pt x="930910" y="5424170"/>
                </a:cubicBezTo>
                <a:cubicBezTo>
                  <a:pt x="330200" y="4824730"/>
                  <a:pt x="0" y="4025900"/>
                  <a:pt x="0" y="3177540"/>
                </a:cubicBezTo>
                <a:cubicBezTo>
                  <a:pt x="0" y="2329180"/>
                  <a:pt x="330200" y="1530350"/>
                  <a:pt x="930910" y="930910"/>
                </a:cubicBezTo>
                <a:cubicBezTo>
                  <a:pt x="1530350" y="330200"/>
                  <a:pt x="2329180" y="0"/>
                  <a:pt x="3177540" y="0"/>
                </a:cubicBezTo>
                <a:cubicBezTo>
                  <a:pt x="4025900" y="0"/>
                  <a:pt x="4824730" y="330200"/>
                  <a:pt x="5424170" y="930910"/>
                </a:cubicBezTo>
                <a:cubicBezTo>
                  <a:pt x="6024880" y="1531620"/>
                  <a:pt x="6355080" y="2329180"/>
                  <a:pt x="6355080" y="3177540"/>
                </a:cubicBezTo>
                <a:cubicBezTo>
                  <a:pt x="6355080" y="4025900"/>
                  <a:pt x="6024880" y="4824730"/>
                  <a:pt x="5424170" y="5424170"/>
                </a:cubicBezTo>
                <a:cubicBezTo>
                  <a:pt x="4824730" y="6024880"/>
                  <a:pt x="4025900" y="6355080"/>
                  <a:pt x="3177540" y="6355080"/>
                </a:cubicBezTo>
                <a:close/>
                <a:moveTo>
                  <a:pt x="3177540" y="190500"/>
                </a:moveTo>
                <a:cubicBezTo>
                  <a:pt x="2379980" y="190500"/>
                  <a:pt x="1629410" y="501650"/>
                  <a:pt x="1065530" y="1065530"/>
                </a:cubicBezTo>
                <a:cubicBezTo>
                  <a:pt x="501650" y="1629410"/>
                  <a:pt x="190500" y="2379980"/>
                  <a:pt x="190500" y="3177540"/>
                </a:cubicBezTo>
                <a:cubicBezTo>
                  <a:pt x="190500" y="3975100"/>
                  <a:pt x="501650" y="4725670"/>
                  <a:pt x="1065530" y="5289550"/>
                </a:cubicBezTo>
                <a:cubicBezTo>
                  <a:pt x="1629410" y="5853430"/>
                  <a:pt x="2379980" y="6164580"/>
                  <a:pt x="3177540" y="6164580"/>
                </a:cubicBezTo>
                <a:cubicBezTo>
                  <a:pt x="3975100" y="6164580"/>
                  <a:pt x="4725670" y="5853430"/>
                  <a:pt x="5289550" y="5289550"/>
                </a:cubicBezTo>
                <a:cubicBezTo>
                  <a:pt x="5853430" y="4725670"/>
                  <a:pt x="6164580" y="3975100"/>
                  <a:pt x="6164580" y="3177540"/>
                </a:cubicBezTo>
                <a:cubicBezTo>
                  <a:pt x="6164580" y="2379980"/>
                  <a:pt x="5853430" y="1629410"/>
                  <a:pt x="5289550" y="1065530"/>
                </a:cubicBezTo>
                <a:cubicBezTo>
                  <a:pt x="4725670" y="501650"/>
                  <a:pt x="3975100" y="190500"/>
                  <a:pt x="3177540" y="19050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7" name="Google Shape;297;p14"/>
          <p:cNvSpPr/>
          <p:nvPr/>
        </p:nvSpPr>
        <p:spPr>
          <a:xfrm>
            <a:off x="696575" y="588136"/>
            <a:ext cx="1894225" cy="1364957"/>
          </a:xfrm>
          <a:custGeom>
            <a:rect b="b" l="l" r="r" t="t"/>
            <a:pathLst>
              <a:path extrusionOk="0" h="1819942" w="2525634">
                <a:moveTo>
                  <a:pt x="0" y="0"/>
                </a:moveTo>
                <a:lnTo>
                  <a:pt x="2525634" y="0"/>
                </a:lnTo>
                <a:lnTo>
                  <a:pt x="2525634" y="1819942"/>
                </a:lnTo>
                <a:lnTo>
                  <a:pt x="0" y="18199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98" name="Google Shape;298;p14"/>
          <p:cNvSpPr txBox="1"/>
          <p:nvPr/>
        </p:nvSpPr>
        <p:spPr>
          <a:xfrm>
            <a:off x="3738567" y="968831"/>
            <a:ext cx="8146204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Administración de Empresas Nocturna</a:t>
            </a:r>
            <a:endParaRPr sz="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99" name="Google Shape;299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605877" y="1981502"/>
            <a:ext cx="5868946" cy="3524493"/>
          </a:xfrm>
          <a:prstGeom prst="rect">
            <a:avLst/>
          </a:prstGeom>
          <a:noFill/>
          <a:ln>
            <a:noFill/>
          </a:ln>
        </p:spPr>
      </p:pic>
      <p:pic>
        <p:nvPicPr>
          <p:cNvPr id="300" name="Google Shape;300;p1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439189" y="1953093"/>
            <a:ext cx="5921647" cy="3556142"/>
          </a:xfrm>
          <a:prstGeom prst="rect">
            <a:avLst/>
          </a:prstGeom>
          <a:noFill/>
          <a:ln>
            <a:noFill/>
          </a:ln>
        </p:spPr>
      </p:pic>
      <p:pic>
        <p:nvPicPr>
          <p:cNvPr id="301" name="Google Shape;301;p1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590799" y="5867981"/>
            <a:ext cx="5884023" cy="3533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02" name="Google Shape;302;p1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9277599" y="5901415"/>
            <a:ext cx="6083237" cy="35001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15"/>
          <p:cNvSpPr/>
          <p:nvPr/>
        </p:nvSpPr>
        <p:spPr>
          <a:xfrm>
            <a:off x="17121639" y="-174768"/>
            <a:ext cx="1352222" cy="1879548"/>
          </a:xfrm>
          <a:prstGeom prst="rect">
            <a:avLst/>
          </a:prstGeom>
          <a:solidFill>
            <a:srgbClr val="CF162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8" name="Google Shape;308;p15"/>
          <p:cNvSpPr/>
          <p:nvPr/>
        </p:nvSpPr>
        <p:spPr>
          <a:xfrm rot="10800000">
            <a:off x="16503582" y="1318310"/>
            <a:ext cx="1120203" cy="772940"/>
          </a:xfrm>
          <a:custGeom>
            <a:rect b="b" l="l" r="r" t="t"/>
            <a:pathLst>
              <a:path extrusionOk="0" h="772940" w="1120203">
                <a:moveTo>
                  <a:pt x="0" y="0"/>
                </a:moveTo>
                <a:lnTo>
                  <a:pt x="1120204" y="0"/>
                </a:lnTo>
                <a:lnTo>
                  <a:pt x="1120204" y="772940"/>
                </a:lnTo>
                <a:lnTo>
                  <a:pt x="0" y="7729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09" name="Google Shape;309;p15"/>
          <p:cNvSpPr/>
          <p:nvPr/>
        </p:nvSpPr>
        <p:spPr>
          <a:xfrm>
            <a:off x="7604107" y="670360"/>
            <a:ext cx="10869754" cy="125413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0" name="Google Shape;310;p15"/>
          <p:cNvSpPr/>
          <p:nvPr/>
        </p:nvSpPr>
        <p:spPr>
          <a:xfrm>
            <a:off x="-47652" y="8336993"/>
            <a:ext cx="1457911" cy="1950007"/>
          </a:xfrm>
          <a:prstGeom prst="rect">
            <a:avLst/>
          </a:pr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1" name="Google Shape;311;p15"/>
          <p:cNvSpPr/>
          <p:nvPr/>
        </p:nvSpPr>
        <p:spPr>
          <a:xfrm>
            <a:off x="744387" y="8161900"/>
            <a:ext cx="1120203" cy="772940"/>
          </a:xfrm>
          <a:custGeom>
            <a:rect b="b" l="l" r="r" t="t"/>
            <a:pathLst>
              <a:path extrusionOk="0" h="772940" w="1120203">
                <a:moveTo>
                  <a:pt x="0" y="0"/>
                </a:moveTo>
                <a:lnTo>
                  <a:pt x="1120203" y="0"/>
                </a:lnTo>
                <a:lnTo>
                  <a:pt x="1120203" y="772940"/>
                </a:lnTo>
                <a:lnTo>
                  <a:pt x="0" y="7729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12" name="Google Shape;312;p15"/>
          <p:cNvSpPr/>
          <p:nvPr/>
        </p:nvSpPr>
        <p:spPr>
          <a:xfrm>
            <a:off x="-47652" y="9485506"/>
            <a:ext cx="10869754" cy="125413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3" name="Google Shape;313;p15"/>
          <p:cNvSpPr/>
          <p:nvPr/>
        </p:nvSpPr>
        <p:spPr>
          <a:xfrm rot="-6582049">
            <a:off x="16874388" y="8718296"/>
            <a:ext cx="1075468" cy="1075468"/>
          </a:xfrm>
          <a:custGeom>
            <a:rect b="b" l="l" r="r" t="t"/>
            <a:pathLst>
              <a:path extrusionOk="0" h="6350000" w="635000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4" name="Google Shape;314;p15"/>
          <p:cNvSpPr/>
          <p:nvPr/>
        </p:nvSpPr>
        <p:spPr>
          <a:xfrm rot="-6582049">
            <a:off x="16692811" y="8654176"/>
            <a:ext cx="677655" cy="677655"/>
          </a:xfrm>
          <a:custGeom>
            <a:rect b="b" l="l" r="r" t="t"/>
            <a:pathLst>
              <a:path extrusionOk="0" h="6355080" w="6355080">
                <a:moveTo>
                  <a:pt x="3177540" y="6355080"/>
                </a:moveTo>
                <a:cubicBezTo>
                  <a:pt x="2329180" y="6355080"/>
                  <a:pt x="1530350" y="6024880"/>
                  <a:pt x="930910" y="5424170"/>
                </a:cubicBezTo>
                <a:cubicBezTo>
                  <a:pt x="330200" y="4824730"/>
                  <a:pt x="0" y="4025900"/>
                  <a:pt x="0" y="3177540"/>
                </a:cubicBezTo>
                <a:cubicBezTo>
                  <a:pt x="0" y="2329180"/>
                  <a:pt x="330200" y="1530350"/>
                  <a:pt x="930910" y="930910"/>
                </a:cubicBezTo>
                <a:cubicBezTo>
                  <a:pt x="1530350" y="330200"/>
                  <a:pt x="2329180" y="0"/>
                  <a:pt x="3177540" y="0"/>
                </a:cubicBezTo>
                <a:cubicBezTo>
                  <a:pt x="4025900" y="0"/>
                  <a:pt x="4824730" y="330200"/>
                  <a:pt x="5424170" y="930910"/>
                </a:cubicBezTo>
                <a:cubicBezTo>
                  <a:pt x="6024880" y="1531620"/>
                  <a:pt x="6355080" y="2329180"/>
                  <a:pt x="6355080" y="3177540"/>
                </a:cubicBezTo>
                <a:cubicBezTo>
                  <a:pt x="6355080" y="4025900"/>
                  <a:pt x="6024880" y="4824730"/>
                  <a:pt x="5424170" y="5424170"/>
                </a:cubicBezTo>
                <a:cubicBezTo>
                  <a:pt x="4824730" y="6024880"/>
                  <a:pt x="4025900" y="6355080"/>
                  <a:pt x="3177540" y="6355080"/>
                </a:cubicBezTo>
                <a:close/>
                <a:moveTo>
                  <a:pt x="3177540" y="190500"/>
                </a:moveTo>
                <a:cubicBezTo>
                  <a:pt x="2379980" y="190500"/>
                  <a:pt x="1629410" y="501650"/>
                  <a:pt x="1065530" y="1065530"/>
                </a:cubicBezTo>
                <a:cubicBezTo>
                  <a:pt x="501650" y="1629410"/>
                  <a:pt x="190500" y="2379980"/>
                  <a:pt x="190500" y="3177540"/>
                </a:cubicBezTo>
                <a:cubicBezTo>
                  <a:pt x="190500" y="3975100"/>
                  <a:pt x="501650" y="4725670"/>
                  <a:pt x="1065530" y="5289550"/>
                </a:cubicBezTo>
                <a:cubicBezTo>
                  <a:pt x="1629410" y="5853430"/>
                  <a:pt x="2379980" y="6164580"/>
                  <a:pt x="3177540" y="6164580"/>
                </a:cubicBezTo>
                <a:cubicBezTo>
                  <a:pt x="3975100" y="6164580"/>
                  <a:pt x="4725670" y="5853430"/>
                  <a:pt x="5289550" y="5289550"/>
                </a:cubicBezTo>
                <a:cubicBezTo>
                  <a:pt x="5853430" y="4725670"/>
                  <a:pt x="6164580" y="3975100"/>
                  <a:pt x="6164580" y="3177540"/>
                </a:cubicBezTo>
                <a:cubicBezTo>
                  <a:pt x="6164580" y="2379980"/>
                  <a:pt x="5853430" y="1629410"/>
                  <a:pt x="5289550" y="1065530"/>
                </a:cubicBezTo>
                <a:cubicBezTo>
                  <a:pt x="4725670" y="501650"/>
                  <a:pt x="3975100" y="190500"/>
                  <a:pt x="3177540" y="19050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5" name="Google Shape;315;p15"/>
          <p:cNvSpPr/>
          <p:nvPr/>
        </p:nvSpPr>
        <p:spPr>
          <a:xfrm rot="3994440">
            <a:off x="687039" y="2372847"/>
            <a:ext cx="1075468" cy="1075468"/>
          </a:xfrm>
          <a:custGeom>
            <a:rect b="b" l="l" r="r" t="t"/>
            <a:pathLst>
              <a:path extrusionOk="0" h="6350000" w="635000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6" name="Google Shape;316;p15"/>
          <p:cNvSpPr/>
          <p:nvPr/>
        </p:nvSpPr>
        <p:spPr>
          <a:xfrm rot="3994440">
            <a:off x="1282714" y="2809504"/>
            <a:ext cx="677655" cy="677655"/>
          </a:xfrm>
          <a:custGeom>
            <a:rect b="b" l="l" r="r" t="t"/>
            <a:pathLst>
              <a:path extrusionOk="0" h="6355080" w="6355080">
                <a:moveTo>
                  <a:pt x="3177540" y="6355080"/>
                </a:moveTo>
                <a:cubicBezTo>
                  <a:pt x="2329180" y="6355080"/>
                  <a:pt x="1530350" y="6024880"/>
                  <a:pt x="930910" y="5424170"/>
                </a:cubicBezTo>
                <a:cubicBezTo>
                  <a:pt x="330200" y="4824730"/>
                  <a:pt x="0" y="4025900"/>
                  <a:pt x="0" y="3177540"/>
                </a:cubicBezTo>
                <a:cubicBezTo>
                  <a:pt x="0" y="2329180"/>
                  <a:pt x="330200" y="1530350"/>
                  <a:pt x="930910" y="930910"/>
                </a:cubicBezTo>
                <a:cubicBezTo>
                  <a:pt x="1530350" y="330200"/>
                  <a:pt x="2329180" y="0"/>
                  <a:pt x="3177540" y="0"/>
                </a:cubicBezTo>
                <a:cubicBezTo>
                  <a:pt x="4025900" y="0"/>
                  <a:pt x="4824730" y="330200"/>
                  <a:pt x="5424170" y="930910"/>
                </a:cubicBezTo>
                <a:cubicBezTo>
                  <a:pt x="6024880" y="1531620"/>
                  <a:pt x="6355080" y="2329180"/>
                  <a:pt x="6355080" y="3177540"/>
                </a:cubicBezTo>
                <a:cubicBezTo>
                  <a:pt x="6355080" y="4025900"/>
                  <a:pt x="6024880" y="4824730"/>
                  <a:pt x="5424170" y="5424170"/>
                </a:cubicBezTo>
                <a:cubicBezTo>
                  <a:pt x="4824730" y="6024880"/>
                  <a:pt x="4025900" y="6355080"/>
                  <a:pt x="3177540" y="6355080"/>
                </a:cubicBezTo>
                <a:close/>
                <a:moveTo>
                  <a:pt x="3177540" y="190500"/>
                </a:moveTo>
                <a:cubicBezTo>
                  <a:pt x="2379980" y="190500"/>
                  <a:pt x="1629410" y="501650"/>
                  <a:pt x="1065530" y="1065530"/>
                </a:cubicBezTo>
                <a:cubicBezTo>
                  <a:pt x="501650" y="1629410"/>
                  <a:pt x="190500" y="2379980"/>
                  <a:pt x="190500" y="3177540"/>
                </a:cubicBezTo>
                <a:cubicBezTo>
                  <a:pt x="190500" y="3975100"/>
                  <a:pt x="501650" y="4725670"/>
                  <a:pt x="1065530" y="5289550"/>
                </a:cubicBezTo>
                <a:cubicBezTo>
                  <a:pt x="1629410" y="5853430"/>
                  <a:pt x="2379980" y="6164580"/>
                  <a:pt x="3177540" y="6164580"/>
                </a:cubicBezTo>
                <a:cubicBezTo>
                  <a:pt x="3975100" y="6164580"/>
                  <a:pt x="4725670" y="5853430"/>
                  <a:pt x="5289550" y="5289550"/>
                </a:cubicBezTo>
                <a:cubicBezTo>
                  <a:pt x="5853430" y="4725670"/>
                  <a:pt x="6164580" y="3975100"/>
                  <a:pt x="6164580" y="3177540"/>
                </a:cubicBezTo>
                <a:cubicBezTo>
                  <a:pt x="6164580" y="2379980"/>
                  <a:pt x="5853430" y="1629410"/>
                  <a:pt x="5289550" y="1065530"/>
                </a:cubicBezTo>
                <a:cubicBezTo>
                  <a:pt x="4725670" y="501650"/>
                  <a:pt x="3975100" y="190500"/>
                  <a:pt x="3177540" y="19050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7" name="Google Shape;317;p15"/>
          <p:cNvSpPr/>
          <p:nvPr/>
        </p:nvSpPr>
        <p:spPr>
          <a:xfrm>
            <a:off x="696575" y="588136"/>
            <a:ext cx="1894225" cy="1364957"/>
          </a:xfrm>
          <a:custGeom>
            <a:rect b="b" l="l" r="r" t="t"/>
            <a:pathLst>
              <a:path extrusionOk="0" h="1819942" w="2525634">
                <a:moveTo>
                  <a:pt x="0" y="0"/>
                </a:moveTo>
                <a:lnTo>
                  <a:pt x="2525634" y="0"/>
                </a:lnTo>
                <a:lnTo>
                  <a:pt x="2525634" y="1819942"/>
                </a:lnTo>
                <a:lnTo>
                  <a:pt x="0" y="18199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18" name="Google Shape;318;p15"/>
          <p:cNvSpPr txBox="1"/>
          <p:nvPr/>
        </p:nvSpPr>
        <p:spPr>
          <a:xfrm>
            <a:off x="3738567" y="968831"/>
            <a:ext cx="5690725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COMERCIO INTERNACIONAL</a:t>
            </a: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19" name="Google Shape;319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475246" y="1944917"/>
            <a:ext cx="5999575" cy="3639742"/>
          </a:xfrm>
          <a:prstGeom prst="rect">
            <a:avLst/>
          </a:prstGeom>
          <a:noFill/>
          <a:ln>
            <a:noFill/>
          </a:ln>
        </p:spPr>
      </p:pic>
      <p:pic>
        <p:nvPicPr>
          <p:cNvPr id="320" name="Google Shape;320;p1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277600" y="1953093"/>
            <a:ext cx="5986098" cy="3631566"/>
          </a:xfrm>
          <a:prstGeom prst="rect">
            <a:avLst/>
          </a:prstGeom>
          <a:noFill/>
          <a:ln>
            <a:noFill/>
          </a:ln>
        </p:spPr>
      </p:pic>
      <p:pic>
        <p:nvPicPr>
          <p:cNvPr id="321" name="Google Shape;321;p1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475246" y="5790630"/>
            <a:ext cx="5899113" cy="357879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2" name="Google Shape;322;p1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9028857" y="5790630"/>
            <a:ext cx="6342812" cy="35787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16"/>
          <p:cNvSpPr/>
          <p:nvPr/>
        </p:nvSpPr>
        <p:spPr>
          <a:xfrm>
            <a:off x="17121639" y="-174768"/>
            <a:ext cx="1352222" cy="1879548"/>
          </a:xfrm>
          <a:prstGeom prst="rect">
            <a:avLst/>
          </a:prstGeom>
          <a:solidFill>
            <a:srgbClr val="CF162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8" name="Google Shape;328;p16"/>
          <p:cNvSpPr/>
          <p:nvPr/>
        </p:nvSpPr>
        <p:spPr>
          <a:xfrm rot="10800000">
            <a:off x="16503582" y="1318310"/>
            <a:ext cx="1120203" cy="772940"/>
          </a:xfrm>
          <a:custGeom>
            <a:rect b="b" l="l" r="r" t="t"/>
            <a:pathLst>
              <a:path extrusionOk="0" h="772940" w="1120203">
                <a:moveTo>
                  <a:pt x="0" y="0"/>
                </a:moveTo>
                <a:lnTo>
                  <a:pt x="1120204" y="0"/>
                </a:lnTo>
                <a:lnTo>
                  <a:pt x="1120204" y="772940"/>
                </a:lnTo>
                <a:lnTo>
                  <a:pt x="0" y="7729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29" name="Google Shape;329;p16"/>
          <p:cNvSpPr/>
          <p:nvPr/>
        </p:nvSpPr>
        <p:spPr>
          <a:xfrm>
            <a:off x="7604107" y="670360"/>
            <a:ext cx="10869754" cy="125413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0" name="Google Shape;330;p16"/>
          <p:cNvSpPr/>
          <p:nvPr/>
        </p:nvSpPr>
        <p:spPr>
          <a:xfrm>
            <a:off x="-47652" y="8336993"/>
            <a:ext cx="1457911" cy="1950007"/>
          </a:xfrm>
          <a:prstGeom prst="rect">
            <a:avLst/>
          </a:pr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1" name="Google Shape;331;p16"/>
          <p:cNvSpPr/>
          <p:nvPr/>
        </p:nvSpPr>
        <p:spPr>
          <a:xfrm>
            <a:off x="744387" y="8161900"/>
            <a:ext cx="1120203" cy="772940"/>
          </a:xfrm>
          <a:custGeom>
            <a:rect b="b" l="l" r="r" t="t"/>
            <a:pathLst>
              <a:path extrusionOk="0" h="772940" w="1120203">
                <a:moveTo>
                  <a:pt x="0" y="0"/>
                </a:moveTo>
                <a:lnTo>
                  <a:pt x="1120203" y="0"/>
                </a:lnTo>
                <a:lnTo>
                  <a:pt x="1120203" y="772940"/>
                </a:lnTo>
                <a:lnTo>
                  <a:pt x="0" y="7729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32" name="Google Shape;332;p16"/>
          <p:cNvSpPr/>
          <p:nvPr/>
        </p:nvSpPr>
        <p:spPr>
          <a:xfrm>
            <a:off x="-47652" y="9485506"/>
            <a:ext cx="10869754" cy="125413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3" name="Google Shape;333;p16"/>
          <p:cNvSpPr/>
          <p:nvPr/>
        </p:nvSpPr>
        <p:spPr>
          <a:xfrm rot="-6582049">
            <a:off x="16874388" y="8718296"/>
            <a:ext cx="1075468" cy="1075468"/>
          </a:xfrm>
          <a:custGeom>
            <a:rect b="b" l="l" r="r" t="t"/>
            <a:pathLst>
              <a:path extrusionOk="0" h="6350000" w="635000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4" name="Google Shape;334;p16"/>
          <p:cNvSpPr/>
          <p:nvPr/>
        </p:nvSpPr>
        <p:spPr>
          <a:xfrm rot="-6582049">
            <a:off x="16692811" y="8654176"/>
            <a:ext cx="677655" cy="677655"/>
          </a:xfrm>
          <a:custGeom>
            <a:rect b="b" l="l" r="r" t="t"/>
            <a:pathLst>
              <a:path extrusionOk="0" h="6355080" w="6355080">
                <a:moveTo>
                  <a:pt x="3177540" y="6355080"/>
                </a:moveTo>
                <a:cubicBezTo>
                  <a:pt x="2329180" y="6355080"/>
                  <a:pt x="1530350" y="6024880"/>
                  <a:pt x="930910" y="5424170"/>
                </a:cubicBezTo>
                <a:cubicBezTo>
                  <a:pt x="330200" y="4824730"/>
                  <a:pt x="0" y="4025900"/>
                  <a:pt x="0" y="3177540"/>
                </a:cubicBezTo>
                <a:cubicBezTo>
                  <a:pt x="0" y="2329180"/>
                  <a:pt x="330200" y="1530350"/>
                  <a:pt x="930910" y="930910"/>
                </a:cubicBezTo>
                <a:cubicBezTo>
                  <a:pt x="1530350" y="330200"/>
                  <a:pt x="2329180" y="0"/>
                  <a:pt x="3177540" y="0"/>
                </a:cubicBezTo>
                <a:cubicBezTo>
                  <a:pt x="4025900" y="0"/>
                  <a:pt x="4824730" y="330200"/>
                  <a:pt x="5424170" y="930910"/>
                </a:cubicBezTo>
                <a:cubicBezTo>
                  <a:pt x="6024880" y="1531620"/>
                  <a:pt x="6355080" y="2329180"/>
                  <a:pt x="6355080" y="3177540"/>
                </a:cubicBezTo>
                <a:cubicBezTo>
                  <a:pt x="6355080" y="4025900"/>
                  <a:pt x="6024880" y="4824730"/>
                  <a:pt x="5424170" y="5424170"/>
                </a:cubicBezTo>
                <a:cubicBezTo>
                  <a:pt x="4824730" y="6024880"/>
                  <a:pt x="4025900" y="6355080"/>
                  <a:pt x="3177540" y="6355080"/>
                </a:cubicBezTo>
                <a:close/>
                <a:moveTo>
                  <a:pt x="3177540" y="190500"/>
                </a:moveTo>
                <a:cubicBezTo>
                  <a:pt x="2379980" y="190500"/>
                  <a:pt x="1629410" y="501650"/>
                  <a:pt x="1065530" y="1065530"/>
                </a:cubicBezTo>
                <a:cubicBezTo>
                  <a:pt x="501650" y="1629410"/>
                  <a:pt x="190500" y="2379980"/>
                  <a:pt x="190500" y="3177540"/>
                </a:cubicBezTo>
                <a:cubicBezTo>
                  <a:pt x="190500" y="3975100"/>
                  <a:pt x="501650" y="4725670"/>
                  <a:pt x="1065530" y="5289550"/>
                </a:cubicBezTo>
                <a:cubicBezTo>
                  <a:pt x="1629410" y="5853430"/>
                  <a:pt x="2379980" y="6164580"/>
                  <a:pt x="3177540" y="6164580"/>
                </a:cubicBezTo>
                <a:cubicBezTo>
                  <a:pt x="3975100" y="6164580"/>
                  <a:pt x="4725670" y="5853430"/>
                  <a:pt x="5289550" y="5289550"/>
                </a:cubicBezTo>
                <a:cubicBezTo>
                  <a:pt x="5853430" y="4725670"/>
                  <a:pt x="6164580" y="3975100"/>
                  <a:pt x="6164580" y="3177540"/>
                </a:cubicBezTo>
                <a:cubicBezTo>
                  <a:pt x="6164580" y="2379980"/>
                  <a:pt x="5853430" y="1629410"/>
                  <a:pt x="5289550" y="1065530"/>
                </a:cubicBezTo>
                <a:cubicBezTo>
                  <a:pt x="4725670" y="501650"/>
                  <a:pt x="3975100" y="190500"/>
                  <a:pt x="3177540" y="19050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5" name="Google Shape;335;p16"/>
          <p:cNvSpPr/>
          <p:nvPr/>
        </p:nvSpPr>
        <p:spPr>
          <a:xfrm rot="3994440">
            <a:off x="687039" y="2372847"/>
            <a:ext cx="1075468" cy="1075468"/>
          </a:xfrm>
          <a:custGeom>
            <a:rect b="b" l="l" r="r" t="t"/>
            <a:pathLst>
              <a:path extrusionOk="0" h="6350000" w="635000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6" name="Google Shape;336;p16"/>
          <p:cNvSpPr/>
          <p:nvPr/>
        </p:nvSpPr>
        <p:spPr>
          <a:xfrm rot="3994440">
            <a:off x="1282714" y="2809504"/>
            <a:ext cx="677655" cy="677655"/>
          </a:xfrm>
          <a:custGeom>
            <a:rect b="b" l="l" r="r" t="t"/>
            <a:pathLst>
              <a:path extrusionOk="0" h="6355080" w="6355080">
                <a:moveTo>
                  <a:pt x="3177540" y="6355080"/>
                </a:moveTo>
                <a:cubicBezTo>
                  <a:pt x="2329180" y="6355080"/>
                  <a:pt x="1530350" y="6024880"/>
                  <a:pt x="930910" y="5424170"/>
                </a:cubicBezTo>
                <a:cubicBezTo>
                  <a:pt x="330200" y="4824730"/>
                  <a:pt x="0" y="4025900"/>
                  <a:pt x="0" y="3177540"/>
                </a:cubicBezTo>
                <a:cubicBezTo>
                  <a:pt x="0" y="2329180"/>
                  <a:pt x="330200" y="1530350"/>
                  <a:pt x="930910" y="930910"/>
                </a:cubicBezTo>
                <a:cubicBezTo>
                  <a:pt x="1530350" y="330200"/>
                  <a:pt x="2329180" y="0"/>
                  <a:pt x="3177540" y="0"/>
                </a:cubicBezTo>
                <a:cubicBezTo>
                  <a:pt x="4025900" y="0"/>
                  <a:pt x="4824730" y="330200"/>
                  <a:pt x="5424170" y="930910"/>
                </a:cubicBezTo>
                <a:cubicBezTo>
                  <a:pt x="6024880" y="1531620"/>
                  <a:pt x="6355080" y="2329180"/>
                  <a:pt x="6355080" y="3177540"/>
                </a:cubicBezTo>
                <a:cubicBezTo>
                  <a:pt x="6355080" y="4025900"/>
                  <a:pt x="6024880" y="4824730"/>
                  <a:pt x="5424170" y="5424170"/>
                </a:cubicBezTo>
                <a:cubicBezTo>
                  <a:pt x="4824730" y="6024880"/>
                  <a:pt x="4025900" y="6355080"/>
                  <a:pt x="3177540" y="6355080"/>
                </a:cubicBezTo>
                <a:close/>
                <a:moveTo>
                  <a:pt x="3177540" y="190500"/>
                </a:moveTo>
                <a:cubicBezTo>
                  <a:pt x="2379980" y="190500"/>
                  <a:pt x="1629410" y="501650"/>
                  <a:pt x="1065530" y="1065530"/>
                </a:cubicBezTo>
                <a:cubicBezTo>
                  <a:pt x="501650" y="1629410"/>
                  <a:pt x="190500" y="2379980"/>
                  <a:pt x="190500" y="3177540"/>
                </a:cubicBezTo>
                <a:cubicBezTo>
                  <a:pt x="190500" y="3975100"/>
                  <a:pt x="501650" y="4725670"/>
                  <a:pt x="1065530" y="5289550"/>
                </a:cubicBezTo>
                <a:cubicBezTo>
                  <a:pt x="1629410" y="5853430"/>
                  <a:pt x="2379980" y="6164580"/>
                  <a:pt x="3177540" y="6164580"/>
                </a:cubicBezTo>
                <a:cubicBezTo>
                  <a:pt x="3975100" y="6164580"/>
                  <a:pt x="4725670" y="5853430"/>
                  <a:pt x="5289550" y="5289550"/>
                </a:cubicBezTo>
                <a:cubicBezTo>
                  <a:pt x="5853430" y="4725670"/>
                  <a:pt x="6164580" y="3975100"/>
                  <a:pt x="6164580" y="3177540"/>
                </a:cubicBezTo>
                <a:cubicBezTo>
                  <a:pt x="6164580" y="2379980"/>
                  <a:pt x="5853430" y="1629410"/>
                  <a:pt x="5289550" y="1065530"/>
                </a:cubicBezTo>
                <a:cubicBezTo>
                  <a:pt x="4725670" y="501650"/>
                  <a:pt x="3975100" y="190500"/>
                  <a:pt x="3177540" y="19050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7" name="Google Shape;337;p16"/>
          <p:cNvSpPr/>
          <p:nvPr/>
        </p:nvSpPr>
        <p:spPr>
          <a:xfrm>
            <a:off x="696575" y="588136"/>
            <a:ext cx="1894225" cy="1364957"/>
          </a:xfrm>
          <a:custGeom>
            <a:rect b="b" l="l" r="r" t="t"/>
            <a:pathLst>
              <a:path extrusionOk="0" h="1819942" w="2525634">
                <a:moveTo>
                  <a:pt x="0" y="0"/>
                </a:moveTo>
                <a:lnTo>
                  <a:pt x="2525634" y="0"/>
                </a:lnTo>
                <a:lnTo>
                  <a:pt x="2525634" y="1819942"/>
                </a:lnTo>
                <a:lnTo>
                  <a:pt x="0" y="18199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pic>
        <p:nvPicPr>
          <p:cNvPr id="338" name="Google Shape;338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484576" y="1953093"/>
            <a:ext cx="5808055" cy="3523553"/>
          </a:xfrm>
          <a:prstGeom prst="rect">
            <a:avLst/>
          </a:prstGeom>
          <a:noFill/>
          <a:ln>
            <a:noFill/>
          </a:ln>
        </p:spPr>
      </p:pic>
      <p:pic>
        <p:nvPicPr>
          <p:cNvPr id="339" name="Google Shape;339;p1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035076" y="1953093"/>
            <a:ext cx="5808054" cy="3523553"/>
          </a:xfrm>
          <a:prstGeom prst="rect">
            <a:avLst/>
          </a:prstGeom>
          <a:noFill/>
          <a:ln>
            <a:noFill/>
          </a:ln>
        </p:spPr>
      </p:pic>
      <p:pic>
        <p:nvPicPr>
          <p:cNvPr id="340" name="Google Shape;340;p1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400617" y="5829300"/>
            <a:ext cx="5882341" cy="356862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1" name="Google Shape;341;p16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9035076" y="5843886"/>
            <a:ext cx="5808054" cy="3554034"/>
          </a:xfrm>
          <a:prstGeom prst="rect">
            <a:avLst/>
          </a:prstGeom>
          <a:noFill/>
          <a:ln>
            <a:noFill/>
          </a:ln>
        </p:spPr>
      </p:pic>
      <p:sp>
        <p:nvSpPr>
          <p:cNvPr id="342" name="Google Shape;342;p16"/>
          <p:cNvSpPr txBox="1"/>
          <p:nvPr/>
        </p:nvSpPr>
        <p:spPr>
          <a:xfrm>
            <a:off x="5638800" y="1038234"/>
            <a:ext cx="2974148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Enfermería</a:t>
            </a:r>
            <a:endParaRPr sz="4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17"/>
          <p:cNvSpPr/>
          <p:nvPr/>
        </p:nvSpPr>
        <p:spPr>
          <a:xfrm>
            <a:off x="17121639" y="-174768"/>
            <a:ext cx="1352222" cy="1879548"/>
          </a:xfrm>
          <a:prstGeom prst="rect">
            <a:avLst/>
          </a:prstGeom>
          <a:solidFill>
            <a:srgbClr val="CF162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8" name="Google Shape;348;p17"/>
          <p:cNvSpPr/>
          <p:nvPr/>
        </p:nvSpPr>
        <p:spPr>
          <a:xfrm rot="10800000">
            <a:off x="16503582" y="1318310"/>
            <a:ext cx="1120203" cy="772940"/>
          </a:xfrm>
          <a:custGeom>
            <a:rect b="b" l="l" r="r" t="t"/>
            <a:pathLst>
              <a:path extrusionOk="0" h="772940" w="1120203">
                <a:moveTo>
                  <a:pt x="0" y="0"/>
                </a:moveTo>
                <a:lnTo>
                  <a:pt x="1120204" y="0"/>
                </a:lnTo>
                <a:lnTo>
                  <a:pt x="1120204" y="772940"/>
                </a:lnTo>
                <a:lnTo>
                  <a:pt x="0" y="7729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49" name="Google Shape;349;p17"/>
          <p:cNvSpPr/>
          <p:nvPr/>
        </p:nvSpPr>
        <p:spPr>
          <a:xfrm>
            <a:off x="7604107" y="670360"/>
            <a:ext cx="10869754" cy="125413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0" name="Google Shape;350;p17"/>
          <p:cNvSpPr/>
          <p:nvPr/>
        </p:nvSpPr>
        <p:spPr>
          <a:xfrm>
            <a:off x="-47652" y="8336993"/>
            <a:ext cx="1457911" cy="1950007"/>
          </a:xfrm>
          <a:prstGeom prst="rect">
            <a:avLst/>
          </a:pr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1" name="Google Shape;351;p17"/>
          <p:cNvSpPr/>
          <p:nvPr/>
        </p:nvSpPr>
        <p:spPr>
          <a:xfrm>
            <a:off x="744387" y="8161900"/>
            <a:ext cx="1120203" cy="772940"/>
          </a:xfrm>
          <a:custGeom>
            <a:rect b="b" l="l" r="r" t="t"/>
            <a:pathLst>
              <a:path extrusionOk="0" h="772940" w="1120203">
                <a:moveTo>
                  <a:pt x="0" y="0"/>
                </a:moveTo>
                <a:lnTo>
                  <a:pt x="1120203" y="0"/>
                </a:lnTo>
                <a:lnTo>
                  <a:pt x="1120203" y="772940"/>
                </a:lnTo>
                <a:lnTo>
                  <a:pt x="0" y="7729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52" name="Google Shape;352;p17"/>
          <p:cNvSpPr/>
          <p:nvPr/>
        </p:nvSpPr>
        <p:spPr>
          <a:xfrm>
            <a:off x="-47652" y="9485506"/>
            <a:ext cx="10869754" cy="125413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3" name="Google Shape;353;p17"/>
          <p:cNvSpPr/>
          <p:nvPr/>
        </p:nvSpPr>
        <p:spPr>
          <a:xfrm rot="-6582049">
            <a:off x="16874388" y="8718296"/>
            <a:ext cx="1075468" cy="1075468"/>
          </a:xfrm>
          <a:custGeom>
            <a:rect b="b" l="l" r="r" t="t"/>
            <a:pathLst>
              <a:path extrusionOk="0" h="6350000" w="635000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4" name="Google Shape;354;p17"/>
          <p:cNvSpPr/>
          <p:nvPr/>
        </p:nvSpPr>
        <p:spPr>
          <a:xfrm rot="-6582049">
            <a:off x="16692811" y="8654176"/>
            <a:ext cx="677655" cy="677655"/>
          </a:xfrm>
          <a:custGeom>
            <a:rect b="b" l="l" r="r" t="t"/>
            <a:pathLst>
              <a:path extrusionOk="0" h="6355080" w="6355080">
                <a:moveTo>
                  <a:pt x="3177540" y="6355080"/>
                </a:moveTo>
                <a:cubicBezTo>
                  <a:pt x="2329180" y="6355080"/>
                  <a:pt x="1530350" y="6024880"/>
                  <a:pt x="930910" y="5424170"/>
                </a:cubicBezTo>
                <a:cubicBezTo>
                  <a:pt x="330200" y="4824730"/>
                  <a:pt x="0" y="4025900"/>
                  <a:pt x="0" y="3177540"/>
                </a:cubicBezTo>
                <a:cubicBezTo>
                  <a:pt x="0" y="2329180"/>
                  <a:pt x="330200" y="1530350"/>
                  <a:pt x="930910" y="930910"/>
                </a:cubicBezTo>
                <a:cubicBezTo>
                  <a:pt x="1530350" y="330200"/>
                  <a:pt x="2329180" y="0"/>
                  <a:pt x="3177540" y="0"/>
                </a:cubicBezTo>
                <a:cubicBezTo>
                  <a:pt x="4025900" y="0"/>
                  <a:pt x="4824730" y="330200"/>
                  <a:pt x="5424170" y="930910"/>
                </a:cubicBezTo>
                <a:cubicBezTo>
                  <a:pt x="6024880" y="1531620"/>
                  <a:pt x="6355080" y="2329180"/>
                  <a:pt x="6355080" y="3177540"/>
                </a:cubicBezTo>
                <a:cubicBezTo>
                  <a:pt x="6355080" y="4025900"/>
                  <a:pt x="6024880" y="4824730"/>
                  <a:pt x="5424170" y="5424170"/>
                </a:cubicBezTo>
                <a:cubicBezTo>
                  <a:pt x="4824730" y="6024880"/>
                  <a:pt x="4025900" y="6355080"/>
                  <a:pt x="3177540" y="6355080"/>
                </a:cubicBezTo>
                <a:close/>
                <a:moveTo>
                  <a:pt x="3177540" y="190500"/>
                </a:moveTo>
                <a:cubicBezTo>
                  <a:pt x="2379980" y="190500"/>
                  <a:pt x="1629410" y="501650"/>
                  <a:pt x="1065530" y="1065530"/>
                </a:cubicBezTo>
                <a:cubicBezTo>
                  <a:pt x="501650" y="1629410"/>
                  <a:pt x="190500" y="2379980"/>
                  <a:pt x="190500" y="3177540"/>
                </a:cubicBezTo>
                <a:cubicBezTo>
                  <a:pt x="190500" y="3975100"/>
                  <a:pt x="501650" y="4725670"/>
                  <a:pt x="1065530" y="5289550"/>
                </a:cubicBezTo>
                <a:cubicBezTo>
                  <a:pt x="1629410" y="5853430"/>
                  <a:pt x="2379980" y="6164580"/>
                  <a:pt x="3177540" y="6164580"/>
                </a:cubicBezTo>
                <a:cubicBezTo>
                  <a:pt x="3975100" y="6164580"/>
                  <a:pt x="4725670" y="5853430"/>
                  <a:pt x="5289550" y="5289550"/>
                </a:cubicBezTo>
                <a:cubicBezTo>
                  <a:pt x="5853430" y="4725670"/>
                  <a:pt x="6164580" y="3975100"/>
                  <a:pt x="6164580" y="3177540"/>
                </a:cubicBezTo>
                <a:cubicBezTo>
                  <a:pt x="6164580" y="2379980"/>
                  <a:pt x="5853430" y="1629410"/>
                  <a:pt x="5289550" y="1065530"/>
                </a:cubicBezTo>
                <a:cubicBezTo>
                  <a:pt x="4725670" y="501650"/>
                  <a:pt x="3975100" y="190500"/>
                  <a:pt x="3177540" y="19050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5" name="Google Shape;355;p17"/>
          <p:cNvSpPr/>
          <p:nvPr/>
        </p:nvSpPr>
        <p:spPr>
          <a:xfrm rot="3994440">
            <a:off x="687039" y="2372847"/>
            <a:ext cx="1075468" cy="1075468"/>
          </a:xfrm>
          <a:custGeom>
            <a:rect b="b" l="l" r="r" t="t"/>
            <a:pathLst>
              <a:path extrusionOk="0" h="6350000" w="635000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6" name="Google Shape;356;p17"/>
          <p:cNvSpPr/>
          <p:nvPr/>
        </p:nvSpPr>
        <p:spPr>
          <a:xfrm rot="3994440">
            <a:off x="1282714" y="2809504"/>
            <a:ext cx="677655" cy="677655"/>
          </a:xfrm>
          <a:custGeom>
            <a:rect b="b" l="l" r="r" t="t"/>
            <a:pathLst>
              <a:path extrusionOk="0" h="6355080" w="6355080">
                <a:moveTo>
                  <a:pt x="3177540" y="6355080"/>
                </a:moveTo>
                <a:cubicBezTo>
                  <a:pt x="2329180" y="6355080"/>
                  <a:pt x="1530350" y="6024880"/>
                  <a:pt x="930910" y="5424170"/>
                </a:cubicBezTo>
                <a:cubicBezTo>
                  <a:pt x="330200" y="4824730"/>
                  <a:pt x="0" y="4025900"/>
                  <a:pt x="0" y="3177540"/>
                </a:cubicBezTo>
                <a:cubicBezTo>
                  <a:pt x="0" y="2329180"/>
                  <a:pt x="330200" y="1530350"/>
                  <a:pt x="930910" y="930910"/>
                </a:cubicBezTo>
                <a:cubicBezTo>
                  <a:pt x="1530350" y="330200"/>
                  <a:pt x="2329180" y="0"/>
                  <a:pt x="3177540" y="0"/>
                </a:cubicBezTo>
                <a:cubicBezTo>
                  <a:pt x="4025900" y="0"/>
                  <a:pt x="4824730" y="330200"/>
                  <a:pt x="5424170" y="930910"/>
                </a:cubicBezTo>
                <a:cubicBezTo>
                  <a:pt x="6024880" y="1531620"/>
                  <a:pt x="6355080" y="2329180"/>
                  <a:pt x="6355080" y="3177540"/>
                </a:cubicBezTo>
                <a:cubicBezTo>
                  <a:pt x="6355080" y="4025900"/>
                  <a:pt x="6024880" y="4824730"/>
                  <a:pt x="5424170" y="5424170"/>
                </a:cubicBezTo>
                <a:cubicBezTo>
                  <a:pt x="4824730" y="6024880"/>
                  <a:pt x="4025900" y="6355080"/>
                  <a:pt x="3177540" y="6355080"/>
                </a:cubicBezTo>
                <a:close/>
                <a:moveTo>
                  <a:pt x="3177540" y="190500"/>
                </a:moveTo>
                <a:cubicBezTo>
                  <a:pt x="2379980" y="190500"/>
                  <a:pt x="1629410" y="501650"/>
                  <a:pt x="1065530" y="1065530"/>
                </a:cubicBezTo>
                <a:cubicBezTo>
                  <a:pt x="501650" y="1629410"/>
                  <a:pt x="190500" y="2379980"/>
                  <a:pt x="190500" y="3177540"/>
                </a:cubicBezTo>
                <a:cubicBezTo>
                  <a:pt x="190500" y="3975100"/>
                  <a:pt x="501650" y="4725670"/>
                  <a:pt x="1065530" y="5289550"/>
                </a:cubicBezTo>
                <a:cubicBezTo>
                  <a:pt x="1629410" y="5853430"/>
                  <a:pt x="2379980" y="6164580"/>
                  <a:pt x="3177540" y="6164580"/>
                </a:cubicBezTo>
                <a:cubicBezTo>
                  <a:pt x="3975100" y="6164580"/>
                  <a:pt x="4725670" y="5853430"/>
                  <a:pt x="5289550" y="5289550"/>
                </a:cubicBezTo>
                <a:cubicBezTo>
                  <a:pt x="5853430" y="4725670"/>
                  <a:pt x="6164580" y="3975100"/>
                  <a:pt x="6164580" y="3177540"/>
                </a:cubicBezTo>
                <a:cubicBezTo>
                  <a:pt x="6164580" y="2379980"/>
                  <a:pt x="5853430" y="1629410"/>
                  <a:pt x="5289550" y="1065530"/>
                </a:cubicBezTo>
                <a:cubicBezTo>
                  <a:pt x="4725670" y="501650"/>
                  <a:pt x="3975100" y="190500"/>
                  <a:pt x="3177540" y="19050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7" name="Google Shape;357;p17"/>
          <p:cNvSpPr/>
          <p:nvPr/>
        </p:nvSpPr>
        <p:spPr>
          <a:xfrm>
            <a:off x="696575" y="588136"/>
            <a:ext cx="1894225" cy="1364957"/>
          </a:xfrm>
          <a:custGeom>
            <a:rect b="b" l="l" r="r" t="t"/>
            <a:pathLst>
              <a:path extrusionOk="0" h="1819942" w="2525634">
                <a:moveTo>
                  <a:pt x="0" y="0"/>
                </a:moveTo>
                <a:lnTo>
                  <a:pt x="2525634" y="0"/>
                </a:lnTo>
                <a:lnTo>
                  <a:pt x="2525634" y="1819942"/>
                </a:lnTo>
                <a:lnTo>
                  <a:pt x="0" y="18199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pic>
        <p:nvPicPr>
          <p:cNvPr id="358" name="Google Shape;358;p1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035076" y="1953093"/>
            <a:ext cx="5808054" cy="3523553"/>
          </a:xfrm>
          <a:prstGeom prst="rect">
            <a:avLst/>
          </a:prstGeom>
          <a:noFill/>
          <a:ln>
            <a:noFill/>
          </a:ln>
        </p:spPr>
      </p:pic>
      <p:pic>
        <p:nvPicPr>
          <p:cNvPr id="359" name="Google Shape;359;p1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400617" y="5829300"/>
            <a:ext cx="5882341" cy="356862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0" name="Google Shape;360;p1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9035076" y="5843886"/>
            <a:ext cx="5808054" cy="3554034"/>
          </a:xfrm>
          <a:prstGeom prst="rect">
            <a:avLst/>
          </a:prstGeom>
          <a:noFill/>
          <a:ln>
            <a:noFill/>
          </a:ln>
        </p:spPr>
      </p:pic>
      <p:pic>
        <p:nvPicPr>
          <p:cNvPr id="361" name="Google Shape;361;p17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2400617" y="1953093"/>
            <a:ext cx="5796520" cy="3516555"/>
          </a:xfrm>
          <a:prstGeom prst="rect">
            <a:avLst/>
          </a:prstGeom>
          <a:noFill/>
          <a:ln>
            <a:noFill/>
          </a:ln>
        </p:spPr>
      </p:pic>
      <p:sp>
        <p:nvSpPr>
          <p:cNvPr id="362" name="Google Shape;362;p17"/>
          <p:cNvSpPr txBox="1"/>
          <p:nvPr/>
        </p:nvSpPr>
        <p:spPr>
          <a:xfrm>
            <a:off x="4175180" y="1000032"/>
            <a:ext cx="7569636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Seguridad y Salud en el Trabajo</a:t>
            </a:r>
            <a:endParaRPr sz="4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6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18"/>
          <p:cNvSpPr/>
          <p:nvPr/>
        </p:nvSpPr>
        <p:spPr>
          <a:xfrm>
            <a:off x="17121639" y="-174768"/>
            <a:ext cx="1352222" cy="1879548"/>
          </a:xfrm>
          <a:prstGeom prst="rect">
            <a:avLst/>
          </a:prstGeom>
          <a:solidFill>
            <a:srgbClr val="CF162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8" name="Google Shape;368;p18"/>
          <p:cNvSpPr/>
          <p:nvPr/>
        </p:nvSpPr>
        <p:spPr>
          <a:xfrm rot="10800000">
            <a:off x="16503582" y="1318310"/>
            <a:ext cx="1120203" cy="772940"/>
          </a:xfrm>
          <a:custGeom>
            <a:rect b="b" l="l" r="r" t="t"/>
            <a:pathLst>
              <a:path extrusionOk="0" h="772940" w="1120203">
                <a:moveTo>
                  <a:pt x="0" y="0"/>
                </a:moveTo>
                <a:lnTo>
                  <a:pt x="1120204" y="0"/>
                </a:lnTo>
                <a:lnTo>
                  <a:pt x="1120204" y="772940"/>
                </a:lnTo>
                <a:lnTo>
                  <a:pt x="0" y="7729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69" name="Google Shape;369;p18"/>
          <p:cNvSpPr/>
          <p:nvPr/>
        </p:nvSpPr>
        <p:spPr>
          <a:xfrm>
            <a:off x="7604107" y="670360"/>
            <a:ext cx="10869754" cy="125413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0" name="Google Shape;370;p18"/>
          <p:cNvSpPr/>
          <p:nvPr/>
        </p:nvSpPr>
        <p:spPr>
          <a:xfrm>
            <a:off x="-47652" y="8336993"/>
            <a:ext cx="1457911" cy="1950007"/>
          </a:xfrm>
          <a:prstGeom prst="rect">
            <a:avLst/>
          </a:pr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1" name="Google Shape;371;p18"/>
          <p:cNvSpPr/>
          <p:nvPr/>
        </p:nvSpPr>
        <p:spPr>
          <a:xfrm>
            <a:off x="744387" y="8161900"/>
            <a:ext cx="1120203" cy="772940"/>
          </a:xfrm>
          <a:custGeom>
            <a:rect b="b" l="l" r="r" t="t"/>
            <a:pathLst>
              <a:path extrusionOk="0" h="772940" w="1120203">
                <a:moveTo>
                  <a:pt x="0" y="0"/>
                </a:moveTo>
                <a:lnTo>
                  <a:pt x="1120203" y="0"/>
                </a:lnTo>
                <a:lnTo>
                  <a:pt x="1120203" y="772940"/>
                </a:lnTo>
                <a:lnTo>
                  <a:pt x="0" y="7729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72" name="Google Shape;372;p18"/>
          <p:cNvSpPr/>
          <p:nvPr/>
        </p:nvSpPr>
        <p:spPr>
          <a:xfrm>
            <a:off x="-47652" y="9485506"/>
            <a:ext cx="10869754" cy="125413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3" name="Google Shape;373;p18"/>
          <p:cNvSpPr/>
          <p:nvPr/>
        </p:nvSpPr>
        <p:spPr>
          <a:xfrm rot="-6582049">
            <a:off x="16874388" y="8718296"/>
            <a:ext cx="1075468" cy="1075468"/>
          </a:xfrm>
          <a:custGeom>
            <a:rect b="b" l="l" r="r" t="t"/>
            <a:pathLst>
              <a:path extrusionOk="0" h="6350000" w="635000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4" name="Google Shape;374;p18"/>
          <p:cNvSpPr/>
          <p:nvPr/>
        </p:nvSpPr>
        <p:spPr>
          <a:xfrm rot="-6582049">
            <a:off x="16692811" y="8654176"/>
            <a:ext cx="677655" cy="677655"/>
          </a:xfrm>
          <a:custGeom>
            <a:rect b="b" l="l" r="r" t="t"/>
            <a:pathLst>
              <a:path extrusionOk="0" h="6355080" w="6355080">
                <a:moveTo>
                  <a:pt x="3177540" y="6355080"/>
                </a:moveTo>
                <a:cubicBezTo>
                  <a:pt x="2329180" y="6355080"/>
                  <a:pt x="1530350" y="6024880"/>
                  <a:pt x="930910" y="5424170"/>
                </a:cubicBezTo>
                <a:cubicBezTo>
                  <a:pt x="330200" y="4824730"/>
                  <a:pt x="0" y="4025900"/>
                  <a:pt x="0" y="3177540"/>
                </a:cubicBezTo>
                <a:cubicBezTo>
                  <a:pt x="0" y="2329180"/>
                  <a:pt x="330200" y="1530350"/>
                  <a:pt x="930910" y="930910"/>
                </a:cubicBezTo>
                <a:cubicBezTo>
                  <a:pt x="1530350" y="330200"/>
                  <a:pt x="2329180" y="0"/>
                  <a:pt x="3177540" y="0"/>
                </a:cubicBezTo>
                <a:cubicBezTo>
                  <a:pt x="4025900" y="0"/>
                  <a:pt x="4824730" y="330200"/>
                  <a:pt x="5424170" y="930910"/>
                </a:cubicBezTo>
                <a:cubicBezTo>
                  <a:pt x="6024880" y="1531620"/>
                  <a:pt x="6355080" y="2329180"/>
                  <a:pt x="6355080" y="3177540"/>
                </a:cubicBezTo>
                <a:cubicBezTo>
                  <a:pt x="6355080" y="4025900"/>
                  <a:pt x="6024880" y="4824730"/>
                  <a:pt x="5424170" y="5424170"/>
                </a:cubicBezTo>
                <a:cubicBezTo>
                  <a:pt x="4824730" y="6024880"/>
                  <a:pt x="4025900" y="6355080"/>
                  <a:pt x="3177540" y="6355080"/>
                </a:cubicBezTo>
                <a:close/>
                <a:moveTo>
                  <a:pt x="3177540" y="190500"/>
                </a:moveTo>
                <a:cubicBezTo>
                  <a:pt x="2379980" y="190500"/>
                  <a:pt x="1629410" y="501650"/>
                  <a:pt x="1065530" y="1065530"/>
                </a:cubicBezTo>
                <a:cubicBezTo>
                  <a:pt x="501650" y="1629410"/>
                  <a:pt x="190500" y="2379980"/>
                  <a:pt x="190500" y="3177540"/>
                </a:cubicBezTo>
                <a:cubicBezTo>
                  <a:pt x="190500" y="3975100"/>
                  <a:pt x="501650" y="4725670"/>
                  <a:pt x="1065530" y="5289550"/>
                </a:cubicBezTo>
                <a:cubicBezTo>
                  <a:pt x="1629410" y="5853430"/>
                  <a:pt x="2379980" y="6164580"/>
                  <a:pt x="3177540" y="6164580"/>
                </a:cubicBezTo>
                <a:cubicBezTo>
                  <a:pt x="3975100" y="6164580"/>
                  <a:pt x="4725670" y="5853430"/>
                  <a:pt x="5289550" y="5289550"/>
                </a:cubicBezTo>
                <a:cubicBezTo>
                  <a:pt x="5853430" y="4725670"/>
                  <a:pt x="6164580" y="3975100"/>
                  <a:pt x="6164580" y="3177540"/>
                </a:cubicBezTo>
                <a:cubicBezTo>
                  <a:pt x="6164580" y="2379980"/>
                  <a:pt x="5853430" y="1629410"/>
                  <a:pt x="5289550" y="1065530"/>
                </a:cubicBezTo>
                <a:cubicBezTo>
                  <a:pt x="4725670" y="501650"/>
                  <a:pt x="3975100" y="190500"/>
                  <a:pt x="3177540" y="19050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5" name="Google Shape;375;p18"/>
          <p:cNvSpPr/>
          <p:nvPr/>
        </p:nvSpPr>
        <p:spPr>
          <a:xfrm rot="3994440">
            <a:off x="687039" y="2372847"/>
            <a:ext cx="1075468" cy="1075468"/>
          </a:xfrm>
          <a:custGeom>
            <a:rect b="b" l="l" r="r" t="t"/>
            <a:pathLst>
              <a:path extrusionOk="0" h="6350000" w="635000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6" name="Google Shape;376;p18"/>
          <p:cNvSpPr/>
          <p:nvPr/>
        </p:nvSpPr>
        <p:spPr>
          <a:xfrm rot="3994440">
            <a:off x="1282714" y="2809504"/>
            <a:ext cx="677655" cy="677655"/>
          </a:xfrm>
          <a:custGeom>
            <a:rect b="b" l="l" r="r" t="t"/>
            <a:pathLst>
              <a:path extrusionOk="0" h="6355080" w="6355080">
                <a:moveTo>
                  <a:pt x="3177540" y="6355080"/>
                </a:moveTo>
                <a:cubicBezTo>
                  <a:pt x="2329180" y="6355080"/>
                  <a:pt x="1530350" y="6024880"/>
                  <a:pt x="930910" y="5424170"/>
                </a:cubicBezTo>
                <a:cubicBezTo>
                  <a:pt x="330200" y="4824730"/>
                  <a:pt x="0" y="4025900"/>
                  <a:pt x="0" y="3177540"/>
                </a:cubicBezTo>
                <a:cubicBezTo>
                  <a:pt x="0" y="2329180"/>
                  <a:pt x="330200" y="1530350"/>
                  <a:pt x="930910" y="930910"/>
                </a:cubicBezTo>
                <a:cubicBezTo>
                  <a:pt x="1530350" y="330200"/>
                  <a:pt x="2329180" y="0"/>
                  <a:pt x="3177540" y="0"/>
                </a:cubicBezTo>
                <a:cubicBezTo>
                  <a:pt x="4025900" y="0"/>
                  <a:pt x="4824730" y="330200"/>
                  <a:pt x="5424170" y="930910"/>
                </a:cubicBezTo>
                <a:cubicBezTo>
                  <a:pt x="6024880" y="1531620"/>
                  <a:pt x="6355080" y="2329180"/>
                  <a:pt x="6355080" y="3177540"/>
                </a:cubicBezTo>
                <a:cubicBezTo>
                  <a:pt x="6355080" y="4025900"/>
                  <a:pt x="6024880" y="4824730"/>
                  <a:pt x="5424170" y="5424170"/>
                </a:cubicBezTo>
                <a:cubicBezTo>
                  <a:pt x="4824730" y="6024880"/>
                  <a:pt x="4025900" y="6355080"/>
                  <a:pt x="3177540" y="6355080"/>
                </a:cubicBezTo>
                <a:close/>
                <a:moveTo>
                  <a:pt x="3177540" y="190500"/>
                </a:moveTo>
                <a:cubicBezTo>
                  <a:pt x="2379980" y="190500"/>
                  <a:pt x="1629410" y="501650"/>
                  <a:pt x="1065530" y="1065530"/>
                </a:cubicBezTo>
                <a:cubicBezTo>
                  <a:pt x="501650" y="1629410"/>
                  <a:pt x="190500" y="2379980"/>
                  <a:pt x="190500" y="3177540"/>
                </a:cubicBezTo>
                <a:cubicBezTo>
                  <a:pt x="190500" y="3975100"/>
                  <a:pt x="501650" y="4725670"/>
                  <a:pt x="1065530" y="5289550"/>
                </a:cubicBezTo>
                <a:cubicBezTo>
                  <a:pt x="1629410" y="5853430"/>
                  <a:pt x="2379980" y="6164580"/>
                  <a:pt x="3177540" y="6164580"/>
                </a:cubicBezTo>
                <a:cubicBezTo>
                  <a:pt x="3975100" y="6164580"/>
                  <a:pt x="4725670" y="5853430"/>
                  <a:pt x="5289550" y="5289550"/>
                </a:cubicBezTo>
                <a:cubicBezTo>
                  <a:pt x="5853430" y="4725670"/>
                  <a:pt x="6164580" y="3975100"/>
                  <a:pt x="6164580" y="3177540"/>
                </a:cubicBezTo>
                <a:cubicBezTo>
                  <a:pt x="6164580" y="2379980"/>
                  <a:pt x="5853430" y="1629410"/>
                  <a:pt x="5289550" y="1065530"/>
                </a:cubicBezTo>
                <a:cubicBezTo>
                  <a:pt x="4725670" y="501650"/>
                  <a:pt x="3975100" y="190500"/>
                  <a:pt x="3177540" y="19050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7" name="Google Shape;377;p18"/>
          <p:cNvSpPr/>
          <p:nvPr/>
        </p:nvSpPr>
        <p:spPr>
          <a:xfrm>
            <a:off x="696575" y="588136"/>
            <a:ext cx="1894225" cy="1364957"/>
          </a:xfrm>
          <a:custGeom>
            <a:rect b="b" l="l" r="r" t="t"/>
            <a:pathLst>
              <a:path extrusionOk="0" h="1819942" w="2525634">
                <a:moveTo>
                  <a:pt x="0" y="0"/>
                </a:moveTo>
                <a:lnTo>
                  <a:pt x="2525634" y="0"/>
                </a:lnTo>
                <a:lnTo>
                  <a:pt x="2525634" y="1819942"/>
                </a:lnTo>
                <a:lnTo>
                  <a:pt x="0" y="18199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78" name="Google Shape;378;p18"/>
          <p:cNvSpPr txBox="1"/>
          <p:nvPr/>
        </p:nvSpPr>
        <p:spPr>
          <a:xfrm>
            <a:off x="3738567" y="968831"/>
            <a:ext cx="4744376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Química Industrial</a:t>
            </a:r>
            <a:endParaRPr sz="4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79" name="Google Shape;379;p1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400616" y="1953092"/>
            <a:ext cx="5808055" cy="3523553"/>
          </a:xfrm>
          <a:prstGeom prst="rect">
            <a:avLst/>
          </a:prstGeom>
          <a:noFill/>
          <a:ln>
            <a:noFill/>
          </a:ln>
        </p:spPr>
      </p:pic>
      <p:pic>
        <p:nvPicPr>
          <p:cNvPr id="380" name="Google Shape;380;p1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035075" y="1957616"/>
            <a:ext cx="5800598" cy="3519029"/>
          </a:xfrm>
          <a:prstGeom prst="rect">
            <a:avLst/>
          </a:prstGeom>
          <a:noFill/>
          <a:ln>
            <a:noFill/>
          </a:ln>
        </p:spPr>
      </p:pic>
      <p:pic>
        <p:nvPicPr>
          <p:cNvPr id="381" name="Google Shape;381;p1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400615" y="5843886"/>
            <a:ext cx="5826533" cy="3534763"/>
          </a:xfrm>
          <a:prstGeom prst="rect">
            <a:avLst/>
          </a:prstGeom>
          <a:noFill/>
          <a:ln>
            <a:noFill/>
          </a:ln>
        </p:spPr>
      </p:pic>
      <p:pic>
        <p:nvPicPr>
          <p:cNvPr id="382" name="Google Shape;382;p18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9035074" y="5843886"/>
            <a:ext cx="6928547" cy="34455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6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g2d561f23abf_0_4"/>
          <p:cNvSpPr/>
          <p:nvPr/>
        </p:nvSpPr>
        <p:spPr>
          <a:xfrm>
            <a:off x="17121639" y="-174768"/>
            <a:ext cx="1352100" cy="1879500"/>
          </a:xfrm>
          <a:prstGeom prst="rect">
            <a:avLst/>
          </a:prstGeom>
          <a:solidFill>
            <a:srgbClr val="CF162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8" name="Google Shape;388;g2d561f23abf_0_4"/>
          <p:cNvSpPr/>
          <p:nvPr/>
        </p:nvSpPr>
        <p:spPr>
          <a:xfrm rot="10800000">
            <a:off x="16503582" y="1318310"/>
            <a:ext cx="1120203" cy="772940"/>
          </a:xfrm>
          <a:custGeom>
            <a:rect b="b" l="l" r="r" t="t"/>
            <a:pathLst>
              <a:path extrusionOk="0" h="772940" w="1120203">
                <a:moveTo>
                  <a:pt x="0" y="0"/>
                </a:moveTo>
                <a:lnTo>
                  <a:pt x="1120204" y="0"/>
                </a:lnTo>
                <a:lnTo>
                  <a:pt x="1120204" y="772940"/>
                </a:lnTo>
                <a:lnTo>
                  <a:pt x="0" y="7729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89" name="Google Shape;389;g2d561f23abf_0_4"/>
          <p:cNvSpPr/>
          <p:nvPr/>
        </p:nvSpPr>
        <p:spPr>
          <a:xfrm>
            <a:off x="7604107" y="670360"/>
            <a:ext cx="10869900" cy="1254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0" name="Google Shape;390;g2d561f23abf_0_4"/>
          <p:cNvSpPr/>
          <p:nvPr/>
        </p:nvSpPr>
        <p:spPr>
          <a:xfrm>
            <a:off x="-47652" y="8336993"/>
            <a:ext cx="1458000" cy="1950000"/>
          </a:xfrm>
          <a:prstGeom prst="rect">
            <a:avLst/>
          </a:pr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1" name="Google Shape;391;g2d561f23abf_0_4"/>
          <p:cNvSpPr/>
          <p:nvPr/>
        </p:nvSpPr>
        <p:spPr>
          <a:xfrm>
            <a:off x="744387" y="8161900"/>
            <a:ext cx="1120203" cy="772940"/>
          </a:xfrm>
          <a:custGeom>
            <a:rect b="b" l="l" r="r" t="t"/>
            <a:pathLst>
              <a:path extrusionOk="0" h="772940" w="1120203">
                <a:moveTo>
                  <a:pt x="0" y="0"/>
                </a:moveTo>
                <a:lnTo>
                  <a:pt x="1120203" y="0"/>
                </a:lnTo>
                <a:lnTo>
                  <a:pt x="1120203" y="772940"/>
                </a:lnTo>
                <a:lnTo>
                  <a:pt x="0" y="7729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92" name="Google Shape;392;g2d561f23abf_0_4"/>
          <p:cNvSpPr/>
          <p:nvPr/>
        </p:nvSpPr>
        <p:spPr>
          <a:xfrm>
            <a:off x="-47652" y="9485506"/>
            <a:ext cx="10869900" cy="1254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3" name="Google Shape;393;g2d561f23abf_0_4"/>
          <p:cNvSpPr/>
          <p:nvPr/>
        </p:nvSpPr>
        <p:spPr>
          <a:xfrm rot="-6586030">
            <a:off x="16872768" y="8713192"/>
            <a:ext cx="1079617" cy="1079617"/>
          </a:xfrm>
          <a:custGeom>
            <a:rect b="b" l="l" r="r" t="t"/>
            <a:pathLst>
              <a:path extrusionOk="0" h="6350000" w="635000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4" name="Google Shape;394;g2d561f23abf_0_4"/>
          <p:cNvSpPr/>
          <p:nvPr/>
        </p:nvSpPr>
        <p:spPr>
          <a:xfrm rot="-6557403">
            <a:off x="16696751" y="8660597"/>
            <a:ext cx="673309" cy="673309"/>
          </a:xfrm>
          <a:custGeom>
            <a:rect b="b" l="l" r="r" t="t"/>
            <a:pathLst>
              <a:path extrusionOk="0" h="6355080" w="6355080">
                <a:moveTo>
                  <a:pt x="3177540" y="6355080"/>
                </a:moveTo>
                <a:cubicBezTo>
                  <a:pt x="2329180" y="6355080"/>
                  <a:pt x="1530350" y="6024880"/>
                  <a:pt x="930910" y="5424170"/>
                </a:cubicBezTo>
                <a:cubicBezTo>
                  <a:pt x="330200" y="4824730"/>
                  <a:pt x="0" y="4025900"/>
                  <a:pt x="0" y="3177540"/>
                </a:cubicBezTo>
                <a:cubicBezTo>
                  <a:pt x="0" y="2329180"/>
                  <a:pt x="330200" y="1530350"/>
                  <a:pt x="930910" y="930910"/>
                </a:cubicBezTo>
                <a:cubicBezTo>
                  <a:pt x="1530350" y="330200"/>
                  <a:pt x="2329180" y="0"/>
                  <a:pt x="3177540" y="0"/>
                </a:cubicBezTo>
                <a:cubicBezTo>
                  <a:pt x="4025900" y="0"/>
                  <a:pt x="4824730" y="330200"/>
                  <a:pt x="5424170" y="930910"/>
                </a:cubicBezTo>
                <a:cubicBezTo>
                  <a:pt x="6024880" y="1531620"/>
                  <a:pt x="6355080" y="2329180"/>
                  <a:pt x="6355080" y="3177540"/>
                </a:cubicBezTo>
                <a:cubicBezTo>
                  <a:pt x="6355080" y="4025900"/>
                  <a:pt x="6024880" y="4824730"/>
                  <a:pt x="5424170" y="5424170"/>
                </a:cubicBezTo>
                <a:cubicBezTo>
                  <a:pt x="4824730" y="6024880"/>
                  <a:pt x="4025900" y="6355080"/>
                  <a:pt x="3177540" y="6355080"/>
                </a:cubicBezTo>
                <a:close/>
                <a:moveTo>
                  <a:pt x="3177540" y="190500"/>
                </a:moveTo>
                <a:cubicBezTo>
                  <a:pt x="2379980" y="190500"/>
                  <a:pt x="1629410" y="501650"/>
                  <a:pt x="1065530" y="1065530"/>
                </a:cubicBezTo>
                <a:cubicBezTo>
                  <a:pt x="501650" y="1629410"/>
                  <a:pt x="190500" y="2379980"/>
                  <a:pt x="190500" y="3177540"/>
                </a:cubicBezTo>
                <a:cubicBezTo>
                  <a:pt x="190500" y="3975100"/>
                  <a:pt x="501650" y="4725670"/>
                  <a:pt x="1065530" y="5289550"/>
                </a:cubicBezTo>
                <a:cubicBezTo>
                  <a:pt x="1629410" y="5853430"/>
                  <a:pt x="2379980" y="6164580"/>
                  <a:pt x="3177540" y="6164580"/>
                </a:cubicBezTo>
                <a:cubicBezTo>
                  <a:pt x="3975100" y="6164580"/>
                  <a:pt x="4725670" y="5853430"/>
                  <a:pt x="5289550" y="5289550"/>
                </a:cubicBezTo>
                <a:cubicBezTo>
                  <a:pt x="5853430" y="4725670"/>
                  <a:pt x="6164580" y="3975100"/>
                  <a:pt x="6164580" y="3177540"/>
                </a:cubicBezTo>
                <a:cubicBezTo>
                  <a:pt x="6164580" y="2379980"/>
                  <a:pt x="5853430" y="1629410"/>
                  <a:pt x="5289550" y="1065530"/>
                </a:cubicBezTo>
                <a:cubicBezTo>
                  <a:pt x="4725670" y="501650"/>
                  <a:pt x="3975100" y="190500"/>
                  <a:pt x="3177540" y="19050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5" name="Google Shape;395;g2d561f23abf_0_4"/>
          <p:cNvSpPr/>
          <p:nvPr/>
        </p:nvSpPr>
        <p:spPr>
          <a:xfrm rot="3988059">
            <a:off x="689822" y="2373059"/>
            <a:ext cx="1073530" cy="1073530"/>
          </a:xfrm>
          <a:custGeom>
            <a:rect b="b" l="l" r="r" t="t"/>
            <a:pathLst>
              <a:path extrusionOk="0" h="6350000" w="635000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6" name="Google Shape;396;g2d561f23abf_0_4"/>
          <p:cNvSpPr/>
          <p:nvPr/>
        </p:nvSpPr>
        <p:spPr>
          <a:xfrm rot="3986864">
            <a:off x="1285007" y="2809618"/>
            <a:ext cx="675928" cy="675928"/>
          </a:xfrm>
          <a:custGeom>
            <a:rect b="b" l="l" r="r" t="t"/>
            <a:pathLst>
              <a:path extrusionOk="0" h="6355080" w="6355080">
                <a:moveTo>
                  <a:pt x="3177540" y="6355080"/>
                </a:moveTo>
                <a:cubicBezTo>
                  <a:pt x="2329180" y="6355080"/>
                  <a:pt x="1530350" y="6024880"/>
                  <a:pt x="930910" y="5424170"/>
                </a:cubicBezTo>
                <a:cubicBezTo>
                  <a:pt x="330200" y="4824730"/>
                  <a:pt x="0" y="4025900"/>
                  <a:pt x="0" y="3177540"/>
                </a:cubicBezTo>
                <a:cubicBezTo>
                  <a:pt x="0" y="2329180"/>
                  <a:pt x="330200" y="1530350"/>
                  <a:pt x="930910" y="930910"/>
                </a:cubicBezTo>
                <a:cubicBezTo>
                  <a:pt x="1530350" y="330200"/>
                  <a:pt x="2329180" y="0"/>
                  <a:pt x="3177540" y="0"/>
                </a:cubicBezTo>
                <a:cubicBezTo>
                  <a:pt x="4025900" y="0"/>
                  <a:pt x="4824730" y="330200"/>
                  <a:pt x="5424170" y="930910"/>
                </a:cubicBezTo>
                <a:cubicBezTo>
                  <a:pt x="6024880" y="1531620"/>
                  <a:pt x="6355080" y="2329180"/>
                  <a:pt x="6355080" y="3177540"/>
                </a:cubicBezTo>
                <a:cubicBezTo>
                  <a:pt x="6355080" y="4025900"/>
                  <a:pt x="6024880" y="4824730"/>
                  <a:pt x="5424170" y="5424170"/>
                </a:cubicBezTo>
                <a:cubicBezTo>
                  <a:pt x="4824730" y="6024880"/>
                  <a:pt x="4025900" y="6355080"/>
                  <a:pt x="3177540" y="6355080"/>
                </a:cubicBezTo>
                <a:close/>
                <a:moveTo>
                  <a:pt x="3177540" y="190500"/>
                </a:moveTo>
                <a:cubicBezTo>
                  <a:pt x="2379980" y="190500"/>
                  <a:pt x="1629410" y="501650"/>
                  <a:pt x="1065530" y="1065530"/>
                </a:cubicBezTo>
                <a:cubicBezTo>
                  <a:pt x="501650" y="1629410"/>
                  <a:pt x="190500" y="2379980"/>
                  <a:pt x="190500" y="3177540"/>
                </a:cubicBezTo>
                <a:cubicBezTo>
                  <a:pt x="190500" y="3975100"/>
                  <a:pt x="501650" y="4725670"/>
                  <a:pt x="1065530" y="5289550"/>
                </a:cubicBezTo>
                <a:cubicBezTo>
                  <a:pt x="1629410" y="5853430"/>
                  <a:pt x="2379980" y="6164580"/>
                  <a:pt x="3177540" y="6164580"/>
                </a:cubicBezTo>
                <a:cubicBezTo>
                  <a:pt x="3975100" y="6164580"/>
                  <a:pt x="4725670" y="5853430"/>
                  <a:pt x="5289550" y="5289550"/>
                </a:cubicBezTo>
                <a:cubicBezTo>
                  <a:pt x="5853430" y="4725670"/>
                  <a:pt x="6164580" y="3975100"/>
                  <a:pt x="6164580" y="3177540"/>
                </a:cubicBezTo>
                <a:cubicBezTo>
                  <a:pt x="6164580" y="2379980"/>
                  <a:pt x="5853430" y="1629410"/>
                  <a:pt x="5289550" y="1065530"/>
                </a:cubicBezTo>
                <a:cubicBezTo>
                  <a:pt x="4725670" y="501650"/>
                  <a:pt x="3975100" y="190500"/>
                  <a:pt x="3177540" y="19050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7" name="Google Shape;397;g2d561f23abf_0_4"/>
          <p:cNvSpPr/>
          <p:nvPr/>
        </p:nvSpPr>
        <p:spPr>
          <a:xfrm>
            <a:off x="696575" y="588136"/>
            <a:ext cx="1894226" cy="1364956"/>
          </a:xfrm>
          <a:custGeom>
            <a:rect b="b" l="l" r="r" t="t"/>
            <a:pathLst>
              <a:path extrusionOk="0" h="1819942" w="2525634">
                <a:moveTo>
                  <a:pt x="0" y="0"/>
                </a:moveTo>
                <a:lnTo>
                  <a:pt x="2525634" y="0"/>
                </a:lnTo>
                <a:lnTo>
                  <a:pt x="2525634" y="1819942"/>
                </a:lnTo>
                <a:lnTo>
                  <a:pt x="0" y="18199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98" name="Google Shape;398;g2d561f23abf_0_4"/>
          <p:cNvSpPr txBox="1"/>
          <p:nvPr/>
        </p:nvSpPr>
        <p:spPr>
          <a:xfrm>
            <a:off x="3208857" y="810648"/>
            <a:ext cx="62229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3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INGENIERIA ELECTROMECANICA</a:t>
            </a:r>
            <a:endParaRPr sz="36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99" name="Google Shape;399;g2d561f23abf_0_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208857" y="1635458"/>
            <a:ext cx="5652775" cy="3394676"/>
          </a:xfrm>
          <a:prstGeom prst="rect">
            <a:avLst/>
          </a:prstGeom>
          <a:noFill/>
          <a:ln>
            <a:noFill/>
          </a:ln>
        </p:spPr>
      </p:pic>
      <p:pic>
        <p:nvPicPr>
          <p:cNvPr id="400" name="Google Shape;400;g2d561f23abf_0_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672724" y="1635458"/>
            <a:ext cx="5652775" cy="3394676"/>
          </a:xfrm>
          <a:prstGeom prst="rect">
            <a:avLst/>
          </a:prstGeom>
          <a:noFill/>
          <a:ln>
            <a:noFill/>
          </a:ln>
        </p:spPr>
      </p:pic>
      <p:pic>
        <p:nvPicPr>
          <p:cNvPr id="401" name="Google Shape;401;g2d561f23abf_0_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143201" y="5493818"/>
            <a:ext cx="5729952" cy="3441022"/>
          </a:xfrm>
          <a:prstGeom prst="rect">
            <a:avLst/>
          </a:prstGeom>
          <a:noFill/>
          <a:ln>
            <a:noFill/>
          </a:ln>
        </p:spPr>
      </p:pic>
      <p:pic>
        <p:nvPicPr>
          <p:cNvPr id="402" name="Google Shape;402;g2d561f23abf_0_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9672724" y="5533505"/>
            <a:ext cx="5652775" cy="33946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6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g2d561f23abf_0_1645"/>
          <p:cNvSpPr/>
          <p:nvPr/>
        </p:nvSpPr>
        <p:spPr>
          <a:xfrm>
            <a:off x="17121639" y="-174768"/>
            <a:ext cx="1352100" cy="1879500"/>
          </a:xfrm>
          <a:prstGeom prst="rect">
            <a:avLst/>
          </a:prstGeom>
          <a:solidFill>
            <a:srgbClr val="CF162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8" name="Google Shape;408;g2d561f23abf_0_1645"/>
          <p:cNvSpPr/>
          <p:nvPr/>
        </p:nvSpPr>
        <p:spPr>
          <a:xfrm rot="10800000">
            <a:off x="16503582" y="1318310"/>
            <a:ext cx="1120203" cy="772940"/>
          </a:xfrm>
          <a:custGeom>
            <a:rect b="b" l="l" r="r" t="t"/>
            <a:pathLst>
              <a:path extrusionOk="0" h="772940" w="1120203">
                <a:moveTo>
                  <a:pt x="0" y="0"/>
                </a:moveTo>
                <a:lnTo>
                  <a:pt x="1120204" y="0"/>
                </a:lnTo>
                <a:lnTo>
                  <a:pt x="1120204" y="772940"/>
                </a:lnTo>
                <a:lnTo>
                  <a:pt x="0" y="7729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09" name="Google Shape;409;g2d561f23abf_0_1645"/>
          <p:cNvSpPr/>
          <p:nvPr/>
        </p:nvSpPr>
        <p:spPr>
          <a:xfrm>
            <a:off x="7604107" y="670360"/>
            <a:ext cx="10869900" cy="1254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0" name="Google Shape;410;g2d561f23abf_0_1645"/>
          <p:cNvSpPr/>
          <p:nvPr/>
        </p:nvSpPr>
        <p:spPr>
          <a:xfrm>
            <a:off x="-47652" y="8336993"/>
            <a:ext cx="1458000" cy="1950000"/>
          </a:xfrm>
          <a:prstGeom prst="rect">
            <a:avLst/>
          </a:pr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1" name="Google Shape;411;g2d561f23abf_0_1645"/>
          <p:cNvSpPr/>
          <p:nvPr/>
        </p:nvSpPr>
        <p:spPr>
          <a:xfrm>
            <a:off x="744387" y="8161900"/>
            <a:ext cx="1120203" cy="772940"/>
          </a:xfrm>
          <a:custGeom>
            <a:rect b="b" l="l" r="r" t="t"/>
            <a:pathLst>
              <a:path extrusionOk="0" h="772940" w="1120203">
                <a:moveTo>
                  <a:pt x="0" y="0"/>
                </a:moveTo>
                <a:lnTo>
                  <a:pt x="1120203" y="0"/>
                </a:lnTo>
                <a:lnTo>
                  <a:pt x="1120203" y="772940"/>
                </a:lnTo>
                <a:lnTo>
                  <a:pt x="0" y="7729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12" name="Google Shape;412;g2d561f23abf_0_1645"/>
          <p:cNvSpPr/>
          <p:nvPr/>
        </p:nvSpPr>
        <p:spPr>
          <a:xfrm>
            <a:off x="-47652" y="9485506"/>
            <a:ext cx="10869900" cy="1254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3" name="Google Shape;413;g2d561f23abf_0_1645"/>
          <p:cNvSpPr/>
          <p:nvPr/>
        </p:nvSpPr>
        <p:spPr>
          <a:xfrm rot="-6586030">
            <a:off x="16872768" y="8713192"/>
            <a:ext cx="1079617" cy="1079617"/>
          </a:xfrm>
          <a:custGeom>
            <a:rect b="b" l="l" r="r" t="t"/>
            <a:pathLst>
              <a:path extrusionOk="0" h="6350000" w="635000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4" name="Google Shape;414;g2d561f23abf_0_1645"/>
          <p:cNvSpPr/>
          <p:nvPr/>
        </p:nvSpPr>
        <p:spPr>
          <a:xfrm rot="-6557403">
            <a:off x="16696751" y="8660597"/>
            <a:ext cx="673309" cy="673309"/>
          </a:xfrm>
          <a:custGeom>
            <a:rect b="b" l="l" r="r" t="t"/>
            <a:pathLst>
              <a:path extrusionOk="0" h="6355080" w="6355080">
                <a:moveTo>
                  <a:pt x="3177540" y="6355080"/>
                </a:moveTo>
                <a:cubicBezTo>
                  <a:pt x="2329180" y="6355080"/>
                  <a:pt x="1530350" y="6024880"/>
                  <a:pt x="930910" y="5424170"/>
                </a:cubicBezTo>
                <a:cubicBezTo>
                  <a:pt x="330200" y="4824730"/>
                  <a:pt x="0" y="4025900"/>
                  <a:pt x="0" y="3177540"/>
                </a:cubicBezTo>
                <a:cubicBezTo>
                  <a:pt x="0" y="2329180"/>
                  <a:pt x="330200" y="1530350"/>
                  <a:pt x="930910" y="930910"/>
                </a:cubicBezTo>
                <a:cubicBezTo>
                  <a:pt x="1530350" y="330200"/>
                  <a:pt x="2329180" y="0"/>
                  <a:pt x="3177540" y="0"/>
                </a:cubicBezTo>
                <a:cubicBezTo>
                  <a:pt x="4025900" y="0"/>
                  <a:pt x="4824730" y="330200"/>
                  <a:pt x="5424170" y="930910"/>
                </a:cubicBezTo>
                <a:cubicBezTo>
                  <a:pt x="6024880" y="1531620"/>
                  <a:pt x="6355080" y="2329180"/>
                  <a:pt x="6355080" y="3177540"/>
                </a:cubicBezTo>
                <a:cubicBezTo>
                  <a:pt x="6355080" y="4025900"/>
                  <a:pt x="6024880" y="4824730"/>
                  <a:pt x="5424170" y="5424170"/>
                </a:cubicBezTo>
                <a:cubicBezTo>
                  <a:pt x="4824730" y="6024880"/>
                  <a:pt x="4025900" y="6355080"/>
                  <a:pt x="3177540" y="6355080"/>
                </a:cubicBezTo>
                <a:close/>
                <a:moveTo>
                  <a:pt x="3177540" y="190500"/>
                </a:moveTo>
                <a:cubicBezTo>
                  <a:pt x="2379980" y="190500"/>
                  <a:pt x="1629410" y="501650"/>
                  <a:pt x="1065530" y="1065530"/>
                </a:cubicBezTo>
                <a:cubicBezTo>
                  <a:pt x="501650" y="1629410"/>
                  <a:pt x="190500" y="2379980"/>
                  <a:pt x="190500" y="3177540"/>
                </a:cubicBezTo>
                <a:cubicBezTo>
                  <a:pt x="190500" y="3975100"/>
                  <a:pt x="501650" y="4725670"/>
                  <a:pt x="1065530" y="5289550"/>
                </a:cubicBezTo>
                <a:cubicBezTo>
                  <a:pt x="1629410" y="5853430"/>
                  <a:pt x="2379980" y="6164580"/>
                  <a:pt x="3177540" y="6164580"/>
                </a:cubicBezTo>
                <a:cubicBezTo>
                  <a:pt x="3975100" y="6164580"/>
                  <a:pt x="4725670" y="5853430"/>
                  <a:pt x="5289550" y="5289550"/>
                </a:cubicBezTo>
                <a:cubicBezTo>
                  <a:pt x="5853430" y="4725670"/>
                  <a:pt x="6164580" y="3975100"/>
                  <a:pt x="6164580" y="3177540"/>
                </a:cubicBezTo>
                <a:cubicBezTo>
                  <a:pt x="6164580" y="2379980"/>
                  <a:pt x="5853430" y="1629410"/>
                  <a:pt x="5289550" y="1065530"/>
                </a:cubicBezTo>
                <a:cubicBezTo>
                  <a:pt x="4725670" y="501650"/>
                  <a:pt x="3975100" y="190500"/>
                  <a:pt x="3177540" y="19050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5" name="Google Shape;415;g2d561f23abf_0_1645"/>
          <p:cNvSpPr/>
          <p:nvPr/>
        </p:nvSpPr>
        <p:spPr>
          <a:xfrm rot="3988059">
            <a:off x="689822" y="2373059"/>
            <a:ext cx="1073530" cy="1073530"/>
          </a:xfrm>
          <a:custGeom>
            <a:rect b="b" l="l" r="r" t="t"/>
            <a:pathLst>
              <a:path extrusionOk="0" h="6350000" w="635000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6" name="Google Shape;416;g2d561f23abf_0_1645"/>
          <p:cNvSpPr/>
          <p:nvPr/>
        </p:nvSpPr>
        <p:spPr>
          <a:xfrm rot="3986864">
            <a:off x="1285007" y="2809618"/>
            <a:ext cx="675928" cy="675928"/>
          </a:xfrm>
          <a:custGeom>
            <a:rect b="b" l="l" r="r" t="t"/>
            <a:pathLst>
              <a:path extrusionOk="0" h="6355080" w="6355080">
                <a:moveTo>
                  <a:pt x="3177540" y="6355080"/>
                </a:moveTo>
                <a:cubicBezTo>
                  <a:pt x="2329180" y="6355080"/>
                  <a:pt x="1530350" y="6024880"/>
                  <a:pt x="930910" y="5424170"/>
                </a:cubicBezTo>
                <a:cubicBezTo>
                  <a:pt x="330200" y="4824730"/>
                  <a:pt x="0" y="4025900"/>
                  <a:pt x="0" y="3177540"/>
                </a:cubicBezTo>
                <a:cubicBezTo>
                  <a:pt x="0" y="2329180"/>
                  <a:pt x="330200" y="1530350"/>
                  <a:pt x="930910" y="930910"/>
                </a:cubicBezTo>
                <a:cubicBezTo>
                  <a:pt x="1530350" y="330200"/>
                  <a:pt x="2329180" y="0"/>
                  <a:pt x="3177540" y="0"/>
                </a:cubicBezTo>
                <a:cubicBezTo>
                  <a:pt x="4025900" y="0"/>
                  <a:pt x="4824730" y="330200"/>
                  <a:pt x="5424170" y="930910"/>
                </a:cubicBezTo>
                <a:cubicBezTo>
                  <a:pt x="6024880" y="1531620"/>
                  <a:pt x="6355080" y="2329180"/>
                  <a:pt x="6355080" y="3177540"/>
                </a:cubicBezTo>
                <a:cubicBezTo>
                  <a:pt x="6355080" y="4025900"/>
                  <a:pt x="6024880" y="4824730"/>
                  <a:pt x="5424170" y="5424170"/>
                </a:cubicBezTo>
                <a:cubicBezTo>
                  <a:pt x="4824730" y="6024880"/>
                  <a:pt x="4025900" y="6355080"/>
                  <a:pt x="3177540" y="6355080"/>
                </a:cubicBezTo>
                <a:close/>
                <a:moveTo>
                  <a:pt x="3177540" y="190500"/>
                </a:moveTo>
                <a:cubicBezTo>
                  <a:pt x="2379980" y="190500"/>
                  <a:pt x="1629410" y="501650"/>
                  <a:pt x="1065530" y="1065530"/>
                </a:cubicBezTo>
                <a:cubicBezTo>
                  <a:pt x="501650" y="1629410"/>
                  <a:pt x="190500" y="2379980"/>
                  <a:pt x="190500" y="3177540"/>
                </a:cubicBezTo>
                <a:cubicBezTo>
                  <a:pt x="190500" y="3975100"/>
                  <a:pt x="501650" y="4725670"/>
                  <a:pt x="1065530" y="5289550"/>
                </a:cubicBezTo>
                <a:cubicBezTo>
                  <a:pt x="1629410" y="5853430"/>
                  <a:pt x="2379980" y="6164580"/>
                  <a:pt x="3177540" y="6164580"/>
                </a:cubicBezTo>
                <a:cubicBezTo>
                  <a:pt x="3975100" y="6164580"/>
                  <a:pt x="4725670" y="5853430"/>
                  <a:pt x="5289550" y="5289550"/>
                </a:cubicBezTo>
                <a:cubicBezTo>
                  <a:pt x="5853430" y="4725670"/>
                  <a:pt x="6164580" y="3975100"/>
                  <a:pt x="6164580" y="3177540"/>
                </a:cubicBezTo>
                <a:cubicBezTo>
                  <a:pt x="6164580" y="2379980"/>
                  <a:pt x="5853430" y="1629410"/>
                  <a:pt x="5289550" y="1065530"/>
                </a:cubicBezTo>
                <a:cubicBezTo>
                  <a:pt x="4725670" y="501650"/>
                  <a:pt x="3975100" y="190500"/>
                  <a:pt x="3177540" y="19050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7" name="Google Shape;417;g2d561f23abf_0_1645"/>
          <p:cNvSpPr/>
          <p:nvPr/>
        </p:nvSpPr>
        <p:spPr>
          <a:xfrm>
            <a:off x="696575" y="588136"/>
            <a:ext cx="1894226" cy="1364956"/>
          </a:xfrm>
          <a:custGeom>
            <a:rect b="b" l="l" r="r" t="t"/>
            <a:pathLst>
              <a:path extrusionOk="0" h="1819942" w="2525634">
                <a:moveTo>
                  <a:pt x="0" y="0"/>
                </a:moveTo>
                <a:lnTo>
                  <a:pt x="2525634" y="0"/>
                </a:lnTo>
                <a:lnTo>
                  <a:pt x="2525634" y="1819942"/>
                </a:lnTo>
                <a:lnTo>
                  <a:pt x="0" y="18199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18" name="Google Shape;418;g2d561f23abf_0_1645"/>
          <p:cNvSpPr txBox="1"/>
          <p:nvPr/>
        </p:nvSpPr>
        <p:spPr>
          <a:xfrm>
            <a:off x="3747853" y="1009004"/>
            <a:ext cx="13497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ZOOTEC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19" name="Google Shape;419;g2d561f23abf_0_164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709782" y="1518359"/>
            <a:ext cx="6951900" cy="3890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0" name="Google Shape;420;g2d561f23abf_0_164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902758" y="1532224"/>
            <a:ext cx="6600900" cy="3876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1" name="Google Shape;421;g2d561f23abf_0_164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709781" y="5507796"/>
            <a:ext cx="6951900" cy="3750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2" name="Google Shape;422;g2d561f23abf_0_164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9902757" y="5507795"/>
            <a:ext cx="6600900" cy="3750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3"/>
          <p:cNvSpPr/>
          <p:nvPr/>
        </p:nvSpPr>
        <p:spPr>
          <a:xfrm>
            <a:off x="-20106" y="-989496"/>
            <a:ext cx="5947776" cy="4036391"/>
          </a:xfrm>
          <a:prstGeom prst="rect">
            <a:avLst/>
          </a:prstGeom>
          <a:solidFill>
            <a:srgbClr val="A71C1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" name="Google Shape;103;p3"/>
          <p:cNvSpPr/>
          <p:nvPr/>
        </p:nvSpPr>
        <p:spPr>
          <a:xfrm>
            <a:off x="953583" y="2057400"/>
            <a:ext cx="119085" cy="8229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" name="Google Shape;104;p3"/>
          <p:cNvSpPr/>
          <p:nvPr/>
        </p:nvSpPr>
        <p:spPr>
          <a:xfrm>
            <a:off x="17025957" y="-81674"/>
            <a:ext cx="1319275" cy="1914778"/>
          </a:xfrm>
          <a:prstGeom prst="rect">
            <a:avLst/>
          </a:prstGeom>
          <a:solidFill>
            <a:srgbClr val="A71C1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3"/>
          <p:cNvSpPr/>
          <p:nvPr/>
        </p:nvSpPr>
        <p:spPr>
          <a:xfrm rot="-6582049">
            <a:off x="3996291" y="7021985"/>
            <a:ext cx="1152082" cy="1152082"/>
          </a:xfrm>
          <a:custGeom>
            <a:rect b="b" l="l" r="r" t="t"/>
            <a:pathLst>
              <a:path extrusionOk="0" h="6350000" w="635000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69141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3"/>
          <p:cNvSpPr/>
          <p:nvPr/>
        </p:nvSpPr>
        <p:spPr>
          <a:xfrm rot="-6582049">
            <a:off x="3744403" y="6973719"/>
            <a:ext cx="805557" cy="805557"/>
          </a:xfrm>
          <a:custGeom>
            <a:rect b="b" l="l" r="r" t="t"/>
            <a:pathLst>
              <a:path extrusionOk="0" h="6355080" w="6355080">
                <a:moveTo>
                  <a:pt x="3177540" y="6355080"/>
                </a:moveTo>
                <a:cubicBezTo>
                  <a:pt x="2329180" y="6355080"/>
                  <a:pt x="1530350" y="6024880"/>
                  <a:pt x="930910" y="5424170"/>
                </a:cubicBezTo>
                <a:cubicBezTo>
                  <a:pt x="330200" y="4824730"/>
                  <a:pt x="0" y="4025900"/>
                  <a:pt x="0" y="3177540"/>
                </a:cubicBezTo>
                <a:cubicBezTo>
                  <a:pt x="0" y="2329180"/>
                  <a:pt x="330200" y="1530350"/>
                  <a:pt x="930910" y="930910"/>
                </a:cubicBezTo>
                <a:cubicBezTo>
                  <a:pt x="1530350" y="330200"/>
                  <a:pt x="2329180" y="0"/>
                  <a:pt x="3177540" y="0"/>
                </a:cubicBezTo>
                <a:cubicBezTo>
                  <a:pt x="4025900" y="0"/>
                  <a:pt x="4824730" y="330200"/>
                  <a:pt x="5424170" y="930910"/>
                </a:cubicBezTo>
                <a:cubicBezTo>
                  <a:pt x="6024880" y="1531620"/>
                  <a:pt x="6355080" y="2329180"/>
                  <a:pt x="6355080" y="3177540"/>
                </a:cubicBezTo>
                <a:cubicBezTo>
                  <a:pt x="6355080" y="4025900"/>
                  <a:pt x="6024880" y="4824730"/>
                  <a:pt x="5424170" y="5424170"/>
                </a:cubicBezTo>
                <a:cubicBezTo>
                  <a:pt x="4824730" y="6024880"/>
                  <a:pt x="4025900" y="6355080"/>
                  <a:pt x="3177540" y="6355080"/>
                </a:cubicBezTo>
                <a:close/>
                <a:moveTo>
                  <a:pt x="3177540" y="190500"/>
                </a:moveTo>
                <a:cubicBezTo>
                  <a:pt x="2379980" y="190500"/>
                  <a:pt x="1629410" y="501650"/>
                  <a:pt x="1065530" y="1065530"/>
                </a:cubicBezTo>
                <a:cubicBezTo>
                  <a:pt x="501650" y="1629410"/>
                  <a:pt x="190500" y="2379980"/>
                  <a:pt x="190500" y="3177540"/>
                </a:cubicBezTo>
                <a:cubicBezTo>
                  <a:pt x="190500" y="3975100"/>
                  <a:pt x="501650" y="4725670"/>
                  <a:pt x="1065530" y="5289550"/>
                </a:cubicBezTo>
                <a:cubicBezTo>
                  <a:pt x="1629410" y="5853430"/>
                  <a:pt x="2379980" y="6164580"/>
                  <a:pt x="3177540" y="6164580"/>
                </a:cubicBezTo>
                <a:cubicBezTo>
                  <a:pt x="3975100" y="6164580"/>
                  <a:pt x="4725670" y="5853430"/>
                  <a:pt x="5289550" y="5289550"/>
                </a:cubicBezTo>
                <a:cubicBezTo>
                  <a:pt x="5853430" y="4725670"/>
                  <a:pt x="6164580" y="3975100"/>
                  <a:pt x="6164580" y="3177540"/>
                </a:cubicBezTo>
                <a:cubicBezTo>
                  <a:pt x="6164580" y="2379980"/>
                  <a:pt x="5853430" y="1629410"/>
                  <a:pt x="5289550" y="1065530"/>
                </a:cubicBezTo>
                <a:cubicBezTo>
                  <a:pt x="4725670" y="501650"/>
                  <a:pt x="3975100" y="190500"/>
                  <a:pt x="3177540" y="190500"/>
                </a:cubicBezTo>
                <a:close/>
              </a:path>
            </a:pathLst>
          </a:cu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3"/>
          <p:cNvSpPr/>
          <p:nvPr/>
        </p:nvSpPr>
        <p:spPr>
          <a:xfrm>
            <a:off x="7475478" y="1028699"/>
            <a:ext cx="10869754" cy="125413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p3"/>
          <p:cNvSpPr/>
          <p:nvPr/>
        </p:nvSpPr>
        <p:spPr>
          <a:xfrm>
            <a:off x="1066800" y="0"/>
            <a:ext cx="2485614" cy="2485614"/>
          </a:xfrm>
          <a:custGeom>
            <a:rect b="b" l="l" r="r" t="t"/>
            <a:pathLst>
              <a:path extrusionOk="0" h="2485614" w="2485614">
                <a:moveTo>
                  <a:pt x="0" y="0"/>
                </a:moveTo>
                <a:lnTo>
                  <a:pt x="2485614" y="0"/>
                </a:lnTo>
                <a:lnTo>
                  <a:pt x="2485614" y="2485614"/>
                </a:lnTo>
                <a:lnTo>
                  <a:pt x="0" y="248561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9" name="Google Shape;109;p3"/>
          <p:cNvSpPr txBox="1"/>
          <p:nvPr/>
        </p:nvSpPr>
        <p:spPr>
          <a:xfrm>
            <a:off x="8839200" y="1917654"/>
            <a:ext cx="6338787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ENTENDAMOS EL PROPÓSITO</a:t>
            </a:r>
            <a:endParaRPr sz="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3"/>
          <p:cNvSpPr txBox="1"/>
          <p:nvPr/>
        </p:nvSpPr>
        <p:spPr>
          <a:xfrm>
            <a:off x="1749852" y="4230025"/>
            <a:ext cx="4114800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s-MX" sz="5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TODO ES EVALUACIÓN</a:t>
            </a:r>
            <a:endParaRPr i="1" sz="5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1" name="Google Shape;111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863097" y="3747182"/>
            <a:ext cx="11569284" cy="41442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6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g2d561f23abf_0_1551"/>
          <p:cNvSpPr/>
          <p:nvPr/>
        </p:nvSpPr>
        <p:spPr>
          <a:xfrm>
            <a:off x="17121639" y="-174768"/>
            <a:ext cx="1352100" cy="1879500"/>
          </a:xfrm>
          <a:prstGeom prst="rect">
            <a:avLst/>
          </a:prstGeom>
          <a:solidFill>
            <a:srgbClr val="CF162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8" name="Google Shape;428;g2d561f23abf_0_1551"/>
          <p:cNvSpPr/>
          <p:nvPr/>
        </p:nvSpPr>
        <p:spPr>
          <a:xfrm rot="10800000">
            <a:off x="16503582" y="1318310"/>
            <a:ext cx="1120203" cy="772940"/>
          </a:xfrm>
          <a:custGeom>
            <a:rect b="b" l="l" r="r" t="t"/>
            <a:pathLst>
              <a:path extrusionOk="0" h="772940" w="1120203">
                <a:moveTo>
                  <a:pt x="0" y="0"/>
                </a:moveTo>
                <a:lnTo>
                  <a:pt x="1120204" y="0"/>
                </a:lnTo>
                <a:lnTo>
                  <a:pt x="1120204" y="772940"/>
                </a:lnTo>
                <a:lnTo>
                  <a:pt x="0" y="7729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29" name="Google Shape;429;g2d561f23abf_0_1551"/>
          <p:cNvSpPr/>
          <p:nvPr/>
        </p:nvSpPr>
        <p:spPr>
          <a:xfrm>
            <a:off x="7604107" y="670360"/>
            <a:ext cx="10869900" cy="1254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0" name="Google Shape;430;g2d561f23abf_0_1551"/>
          <p:cNvSpPr/>
          <p:nvPr/>
        </p:nvSpPr>
        <p:spPr>
          <a:xfrm>
            <a:off x="-47652" y="8336993"/>
            <a:ext cx="1458000" cy="1950000"/>
          </a:xfrm>
          <a:prstGeom prst="rect">
            <a:avLst/>
          </a:pr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1" name="Google Shape;431;g2d561f23abf_0_1551"/>
          <p:cNvSpPr/>
          <p:nvPr/>
        </p:nvSpPr>
        <p:spPr>
          <a:xfrm>
            <a:off x="744387" y="8161900"/>
            <a:ext cx="1120203" cy="772940"/>
          </a:xfrm>
          <a:custGeom>
            <a:rect b="b" l="l" r="r" t="t"/>
            <a:pathLst>
              <a:path extrusionOk="0" h="772940" w="1120203">
                <a:moveTo>
                  <a:pt x="0" y="0"/>
                </a:moveTo>
                <a:lnTo>
                  <a:pt x="1120203" y="0"/>
                </a:lnTo>
                <a:lnTo>
                  <a:pt x="1120203" y="772940"/>
                </a:lnTo>
                <a:lnTo>
                  <a:pt x="0" y="7729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32" name="Google Shape;432;g2d561f23abf_0_1551"/>
          <p:cNvSpPr/>
          <p:nvPr/>
        </p:nvSpPr>
        <p:spPr>
          <a:xfrm>
            <a:off x="-47652" y="9485506"/>
            <a:ext cx="10869900" cy="1254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3" name="Google Shape;433;g2d561f23abf_0_1551"/>
          <p:cNvSpPr/>
          <p:nvPr/>
        </p:nvSpPr>
        <p:spPr>
          <a:xfrm rot="-6586030">
            <a:off x="16872768" y="8713192"/>
            <a:ext cx="1079617" cy="1079617"/>
          </a:xfrm>
          <a:custGeom>
            <a:rect b="b" l="l" r="r" t="t"/>
            <a:pathLst>
              <a:path extrusionOk="0" h="6350000" w="635000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4" name="Google Shape;434;g2d561f23abf_0_1551"/>
          <p:cNvSpPr/>
          <p:nvPr/>
        </p:nvSpPr>
        <p:spPr>
          <a:xfrm rot="-6557403">
            <a:off x="16696751" y="8660597"/>
            <a:ext cx="673309" cy="673309"/>
          </a:xfrm>
          <a:custGeom>
            <a:rect b="b" l="l" r="r" t="t"/>
            <a:pathLst>
              <a:path extrusionOk="0" h="6355080" w="6355080">
                <a:moveTo>
                  <a:pt x="3177540" y="6355080"/>
                </a:moveTo>
                <a:cubicBezTo>
                  <a:pt x="2329180" y="6355080"/>
                  <a:pt x="1530350" y="6024880"/>
                  <a:pt x="930910" y="5424170"/>
                </a:cubicBezTo>
                <a:cubicBezTo>
                  <a:pt x="330200" y="4824730"/>
                  <a:pt x="0" y="4025900"/>
                  <a:pt x="0" y="3177540"/>
                </a:cubicBezTo>
                <a:cubicBezTo>
                  <a:pt x="0" y="2329180"/>
                  <a:pt x="330200" y="1530350"/>
                  <a:pt x="930910" y="930910"/>
                </a:cubicBezTo>
                <a:cubicBezTo>
                  <a:pt x="1530350" y="330200"/>
                  <a:pt x="2329180" y="0"/>
                  <a:pt x="3177540" y="0"/>
                </a:cubicBezTo>
                <a:cubicBezTo>
                  <a:pt x="4025900" y="0"/>
                  <a:pt x="4824730" y="330200"/>
                  <a:pt x="5424170" y="930910"/>
                </a:cubicBezTo>
                <a:cubicBezTo>
                  <a:pt x="6024880" y="1531620"/>
                  <a:pt x="6355080" y="2329180"/>
                  <a:pt x="6355080" y="3177540"/>
                </a:cubicBezTo>
                <a:cubicBezTo>
                  <a:pt x="6355080" y="4025900"/>
                  <a:pt x="6024880" y="4824730"/>
                  <a:pt x="5424170" y="5424170"/>
                </a:cubicBezTo>
                <a:cubicBezTo>
                  <a:pt x="4824730" y="6024880"/>
                  <a:pt x="4025900" y="6355080"/>
                  <a:pt x="3177540" y="6355080"/>
                </a:cubicBezTo>
                <a:close/>
                <a:moveTo>
                  <a:pt x="3177540" y="190500"/>
                </a:moveTo>
                <a:cubicBezTo>
                  <a:pt x="2379980" y="190500"/>
                  <a:pt x="1629410" y="501650"/>
                  <a:pt x="1065530" y="1065530"/>
                </a:cubicBezTo>
                <a:cubicBezTo>
                  <a:pt x="501650" y="1629410"/>
                  <a:pt x="190500" y="2379980"/>
                  <a:pt x="190500" y="3177540"/>
                </a:cubicBezTo>
                <a:cubicBezTo>
                  <a:pt x="190500" y="3975100"/>
                  <a:pt x="501650" y="4725670"/>
                  <a:pt x="1065530" y="5289550"/>
                </a:cubicBezTo>
                <a:cubicBezTo>
                  <a:pt x="1629410" y="5853430"/>
                  <a:pt x="2379980" y="6164580"/>
                  <a:pt x="3177540" y="6164580"/>
                </a:cubicBezTo>
                <a:cubicBezTo>
                  <a:pt x="3975100" y="6164580"/>
                  <a:pt x="4725670" y="5853430"/>
                  <a:pt x="5289550" y="5289550"/>
                </a:cubicBezTo>
                <a:cubicBezTo>
                  <a:pt x="5853430" y="4725670"/>
                  <a:pt x="6164580" y="3975100"/>
                  <a:pt x="6164580" y="3177540"/>
                </a:cubicBezTo>
                <a:cubicBezTo>
                  <a:pt x="6164580" y="2379980"/>
                  <a:pt x="5853430" y="1629410"/>
                  <a:pt x="5289550" y="1065530"/>
                </a:cubicBezTo>
                <a:cubicBezTo>
                  <a:pt x="4725670" y="501650"/>
                  <a:pt x="3975100" y="190500"/>
                  <a:pt x="3177540" y="19050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5" name="Google Shape;435;g2d561f23abf_0_1551"/>
          <p:cNvSpPr/>
          <p:nvPr/>
        </p:nvSpPr>
        <p:spPr>
          <a:xfrm rot="3988059">
            <a:off x="689822" y="2373059"/>
            <a:ext cx="1073530" cy="1073530"/>
          </a:xfrm>
          <a:custGeom>
            <a:rect b="b" l="l" r="r" t="t"/>
            <a:pathLst>
              <a:path extrusionOk="0" h="6350000" w="635000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6" name="Google Shape;436;g2d561f23abf_0_1551"/>
          <p:cNvSpPr/>
          <p:nvPr/>
        </p:nvSpPr>
        <p:spPr>
          <a:xfrm rot="3986864">
            <a:off x="1285007" y="2809618"/>
            <a:ext cx="675928" cy="675928"/>
          </a:xfrm>
          <a:custGeom>
            <a:rect b="b" l="l" r="r" t="t"/>
            <a:pathLst>
              <a:path extrusionOk="0" h="6355080" w="6355080">
                <a:moveTo>
                  <a:pt x="3177540" y="6355080"/>
                </a:moveTo>
                <a:cubicBezTo>
                  <a:pt x="2329180" y="6355080"/>
                  <a:pt x="1530350" y="6024880"/>
                  <a:pt x="930910" y="5424170"/>
                </a:cubicBezTo>
                <a:cubicBezTo>
                  <a:pt x="330200" y="4824730"/>
                  <a:pt x="0" y="4025900"/>
                  <a:pt x="0" y="3177540"/>
                </a:cubicBezTo>
                <a:cubicBezTo>
                  <a:pt x="0" y="2329180"/>
                  <a:pt x="330200" y="1530350"/>
                  <a:pt x="930910" y="930910"/>
                </a:cubicBezTo>
                <a:cubicBezTo>
                  <a:pt x="1530350" y="330200"/>
                  <a:pt x="2329180" y="0"/>
                  <a:pt x="3177540" y="0"/>
                </a:cubicBezTo>
                <a:cubicBezTo>
                  <a:pt x="4025900" y="0"/>
                  <a:pt x="4824730" y="330200"/>
                  <a:pt x="5424170" y="930910"/>
                </a:cubicBezTo>
                <a:cubicBezTo>
                  <a:pt x="6024880" y="1531620"/>
                  <a:pt x="6355080" y="2329180"/>
                  <a:pt x="6355080" y="3177540"/>
                </a:cubicBezTo>
                <a:cubicBezTo>
                  <a:pt x="6355080" y="4025900"/>
                  <a:pt x="6024880" y="4824730"/>
                  <a:pt x="5424170" y="5424170"/>
                </a:cubicBezTo>
                <a:cubicBezTo>
                  <a:pt x="4824730" y="6024880"/>
                  <a:pt x="4025900" y="6355080"/>
                  <a:pt x="3177540" y="6355080"/>
                </a:cubicBezTo>
                <a:close/>
                <a:moveTo>
                  <a:pt x="3177540" y="190500"/>
                </a:moveTo>
                <a:cubicBezTo>
                  <a:pt x="2379980" y="190500"/>
                  <a:pt x="1629410" y="501650"/>
                  <a:pt x="1065530" y="1065530"/>
                </a:cubicBezTo>
                <a:cubicBezTo>
                  <a:pt x="501650" y="1629410"/>
                  <a:pt x="190500" y="2379980"/>
                  <a:pt x="190500" y="3177540"/>
                </a:cubicBezTo>
                <a:cubicBezTo>
                  <a:pt x="190500" y="3975100"/>
                  <a:pt x="501650" y="4725670"/>
                  <a:pt x="1065530" y="5289550"/>
                </a:cubicBezTo>
                <a:cubicBezTo>
                  <a:pt x="1629410" y="5853430"/>
                  <a:pt x="2379980" y="6164580"/>
                  <a:pt x="3177540" y="6164580"/>
                </a:cubicBezTo>
                <a:cubicBezTo>
                  <a:pt x="3975100" y="6164580"/>
                  <a:pt x="4725670" y="5853430"/>
                  <a:pt x="5289550" y="5289550"/>
                </a:cubicBezTo>
                <a:cubicBezTo>
                  <a:pt x="5853430" y="4725670"/>
                  <a:pt x="6164580" y="3975100"/>
                  <a:pt x="6164580" y="3177540"/>
                </a:cubicBezTo>
                <a:cubicBezTo>
                  <a:pt x="6164580" y="2379980"/>
                  <a:pt x="5853430" y="1629410"/>
                  <a:pt x="5289550" y="1065530"/>
                </a:cubicBezTo>
                <a:cubicBezTo>
                  <a:pt x="4725670" y="501650"/>
                  <a:pt x="3975100" y="190500"/>
                  <a:pt x="3177540" y="19050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7" name="Google Shape;437;g2d561f23abf_0_1551"/>
          <p:cNvSpPr/>
          <p:nvPr/>
        </p:nvSpPr>
        <p:spPr>
          <a:xfrm>
            <a:off x="696575" y="588136"/>
            <a:ext cx="1894226" cy="1364956"/>
          </a:xfrm>
          <a:custGeom>
            <a:rect b="b" l="l" r="r" t="t"/>
            <a:pathLst>
              <a:path extrusionOk="0" h="1819942" w="2525634">
                <a:moveTo>
                  <a:pt x="0" y="0"/>
                </a:moveTo>
                <a:lnTo>
                  <a:pt x="2525634" y="0"/>
                </a:lnTo>
                <a:lnTo>
                  <a:pt x="2525634" y="1819942"/>
                </a:lnTo>
                <a:lnTo>
                  <a:pt x="0" y="18199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38" name="Google Shape;438;g2d561f23abf_0_1551"/>
          <p:cNvSpPr txBox="1"/>
          <p:nvPr/>
        </p:nvSpPr>
        <p:spPr>
          <a:xfrm>
            <a:off x="2715799" y="872203"/>
            <a:ext cx="26205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ING. AMBIENTAL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39" name="Google Shape;439;g2d561f23abf_0_155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685204" y="1395423"/>
            <a:ext cx="6611100" cy="3976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0" name="Google Shape;440;g2d561f23abf_0_155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789490" y="1353442"/>
            <a:ext cx="5864100" cy="401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1" name="Google Shape;441;g2d561f23abf_0_155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715798" y="5508828"/>
            <a:ext cx="6580500" cy="3749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2" name="Google Shape;442;g2d561f23abf_0_1551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9789490" y="5511161"/>
            <a:ext cx="5864100" cy="3747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6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g2d561f23abf_0_1457"/>
          <p:cNvSpPr/>
          <p:nvPr/>
        </p:nvSpPr>
        <p:spPr>
          <a:xfrm>
            <a:off x="17121639" y="-174768"/>
            <a:ext cx="1352100" cy="1879500"/>
          </a:xfrm>
          <a:prstGeom prst="rect">
            <a:avLst/>
          </a:prstGeom>
          <a:solidFill>
            <a:srgbClr val="CF162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8" name="Google Shape;448;g2d561f23abf_0_1457"/>
          <p:cNvSpPr/>
          <p:nvPr/>
        </p:nvSpPr>
        <p:spPr>
          <a:xfrm rot="10800000">
            <a:off x="16503582" y="1318310"/>
            <a:ext cx="1120203" cy="772940"/>
          </a:xfrm>
          <a:custGeom>
            <a:rect b="b" l="l" r="r" t="t"/>
            <a:pathLst>
              <a:path extrusionOk="0" h="772940" w="1120203">
                <a:moveTo>
                  <a:pt x="0" y="0"/>
                </a:moveTo>
                <a:lnTo>
                  <a:pt x="1120204" y="0"/>
                </a:lnTo>
                <a:lnTo>
                  <a:pt x="1120204" y="772940"/>
                </a:lnTo>
                <a:lnTo>
                  <a:pt x="0" y="7729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49" name="Google Shape;449;g2d561f23abf_0_1457"/>
          <p:cNvSpPr/>
          <p:nvPr/>
        </p:nvSpPr>
        <p:spPr>
          <a:xfrm>
            <a:off x="7604107" y="670360"/>
            <a:ext cx="10869900" cy="1254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0" name="Google Shape;450;g2d561f23abf_0_1457"/>
          <p:cNvSpPr/>
          <p:nvPr/>
        </p:nvSpPr>
        <p:spPr>
          <a:xfrm>
            <a:off x="-47652" y="8336993"/>
            <a:ext cx="1458000" cy="1950000"/>
          </a:xfrm>
          <a:prstGeom prst="rect">
            <a:avLst/>
          </a:pr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1" name="Google Shape;451;g2d561f23abf_0_1457"/>
          <p:cNvSpPr/>
          <p:nvPr/>
        </p:nvSpPr>
        <p:spPr>
          <a:xfrm>
            <a:off x="744387" y="8161900"/>
            <a:ext cx="1120203" cy="772940"/>
          </a:xfrm>
          <a:custGeom>
            <a:rect b="b" l="l" r="r" t="t"/>
            <a:pathLst>
              <a:path extrusionOk="0" h="772940" w="1120203">
                <a:moveTo>
                  <a:pt x="0" y="0"/>
                </a:moveTo>
                <a:lnTo>
                  <a:pt x="1120203" y="0"/>
                </a:lnTo>
                <a:lnTo>
                  <a:pt x="1120203" y="772940"/>
                </a:lnTo>
                <a:lnTo>
                  <a:pt x="0" y="7729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52" name="Google Shape;452;g2d561f23abf_0_1457"/>
          <p:cNvSpPr/>
          <p:nvPr/>
        </p:nvSpPr>
        <p:spPr>
          <a:xfrm>
            <a:off x="-47652" y="9485506"/>
            <a:ext cx="10869900" cy="1254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3" name="Google Shape;453;g2d561f23abf_0_1457"/>
          <p:cNvSpPr/>
          <p:nvPr/>
        </p:nvSpPr>
        <p:spPr>
          <a:xfrm rot="-6586030">
            <a:off x="16872768" y="8713192"/>
            <a:ext cx="1079617" cy="1079617"/>
          </a:xfrm>
          <a:custGeom>
            <a:rect b="b" l="l" r="r" t="t"/>
            <a:pathLst>
              <a:path extrusionOk="0" h="6350000" w="635000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4" name="Google Shape;454;g2d561f23abf_0_1457"/>
          <p:cNvSpPr/>
          <p:nvPr/>
        </p:nvSpPr>
        <p:spPr>
          <a:xfrm rot="-6557403">
            <a:off x="16696751" y="8660597"/>
            <a:ext cx="673309" cy="673309"/>
          </a:xfrm>
          <a:custGeom>
            <a:rect b="b" l="l" r="r" t="t"/>
            <a:pathLst>
              <a:path extrusionOk="0" h="6355080" w="6355080">
                <a:moveTo>
                  <a:pt x="3177540" y="6355080"/>
                </a:moveTo>
                <a:cubicBezTo>
                  <a:pt x="2329180" y="6355080"/>
                  <a:pt x="1530350" y="6024880"/>
                  <a:pt x="930910" y="5424170"/>
                </a:cubicBezTo>
                <a:cubicBezTo>
                  <a:pt x="330200" y="4824730"/>
                  <a:pt x="0" y="4025900"/>
                  <a:pt x="0" y="3177540"/>
                </a:cubicBezTo>
                <a:cubicBezTo>
                  <a:pt x="0" y="2329180"/>
                  <a:pt x="330200" y="1530350"/>
                  <a:pt x="930910" y="930910"/>
                </a:cubicBezTo>
                <a:cubicBezTo>
                  <a:pt x="1530350" y="330200"/>
                  <a:pt x="2329180" y="0"/>
                  <a:pt x="3177540" y="0"/>
                </a:cubicBezTo>
                <a:cubicBezTo>
                  <a:pt x="4025900" y="0"/>
                  <a:pt x="4824730" y="330200"/>
                  <a:pt x="5424170" y="930910"/>
                </a:cubicBezTo>
                <a:cubicBezTo>
                  <a:pt x="6024880" y="1531620"/>
                  <a:pt x="6355080" y="2329180"/>
                  <a:pt x="6355080" y="3177540"/>
                </a:cubicBezTo>
                <a:cubicBezTo>
                  <a:pt x="6355080" y="4025900"/>
                  <a:pt x="6024880" y="4824730"/>
                  <a:pt x="5424170" y="5424170"/>
                </a:cubicBezTo>
                <a:cubicBezTo>
                  <a:pt x="4824730" y="6024880"/>
                  <a:pt x="4025900" y="6355080"/>
                  <a:pt x="3177540" y="6355080"/>
                </a:cubicBezTo>
                <a:close/>
                <a:moveTo>
                  <a:pt x="3177540" y="190500"/>
                </a:moveTo>
                <a:cubicBezTo>
                  <a:pt x="2379980" y="190500"/>
                  <a:pt x="1629410" y="501650"/>
                  <a:pt x="1065530" y="1065530"/>
                </a:cubicBezTo>
                <a:cubicBezTo>
                  <a:pt x="501650" y="1629410"/>
                  <a:pt x="190500" y="2379980"/>
                  <a:pt x="190500" y="3177540"/>
                </a:cubicBezTo>
                <a:cubicBezTo>
                  <a:pt x="190500" y="3975100"/>
                  <a:pt x="501650" y="4725670"/>
                  <a:pt x="1065530" y="5289550"/>
                </a:cubicBezTo>
                <a:cubicBezTo>
                  <a:pt x="1629410" y="5853430"/>
                  <a:pt x="2379980" y="6164580"/>
                  <a:pt x="3177540" y="6164580"/>
                </a:cubicBezTo>
                <a:cubicBezTo>
                  <a:pt x="3975100" y="6164580"/>
                  <a:pt x="4725670" y="5853430"/>
                  <a:pt x="5289550" y="5289550"/>
                </a:cubicBezTo>
                <a:cubicBezTo>
                  <a:pt x="5853430" y="4725670"/>
                  <a:pt x="6164580" y="3975100"/>
                  <a:pt x="6164580" y="3177540"/>
                </a:cubicBezTo>
                <a:cubicBezTo>
                  <a:pt x="6164580" y="2379980"/>
                  <a:pt x="5853430" y="1629410"/>
                  <a:pt x="5289550" y="1065530"/>
                </a:cubicBezTo>
                <a:cubicBezTo>
                  <a:pt x="4725670" y="501650"/>
                  <a:pt x="3975100" y="190500"/>
                  <a:pt x="3177540" y="19050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5" name="Google Shape;455;g2d561f23abf_0_1457"/>
          <p:cNvSpPr/>
          <p:nvPr/>
        </p:nvSpPr>
        <p:spPr>
          <a:xfrm rot="3988059">
            <a:off x="689822" y="2373059"/>
            <a:ext cx="1073530" cy="1073530"/>
          </a:xfrm>
          <a:custGeom>
            <a:rect b="b" l="l" r="r" t="t"/>
            <a:pathLst>
              <a:path extrusionOk="0" h="6350000" w="635000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6" name="Google Shape;456;g2d561f23abf_0_1457"/>
          <p:cNvSpPr/>
          <p:nvPr/>
        </p:nvSpPr>
        <p:spPr>
          <a:xfrm rot="3986864">
            <a:off x="1285007" y="2809618"/>
            <a:ext cx="675928" cy="675928"/>
          </a:xfrm>
          <a:custGeom>
            <a:rect b="b" l="l" r="r" t="t"/>
            <a:pathLst>
              <a:path extrusionOk="0" h="6355080" w="6355080">
                <a:moveTo>
                  <a:pt x="3177540" y="6355080"/>
                </a:moveTo>
                <a:cubicBezTo>
                  <a:pt x="2329180" y="6355080"/>
                  <a:pt x="1530350" y="6024880"/>
                  <a:pt x="930910" y="5424170"/>
                </a:cubicBezTo>
                <a:cubicBezTo>
                  <a:pt x="330200" y="4824730"/>
                  <a:pt x="0" y="4025900"/>
                  <a:pt x="0" y="3177540"/>
                </a:cubicBezTo>
                <a:cubicBezTo>
                  <a:pt x="0" y="2329180"/>
                  <a:pt x="330200" y="1530350"/>
                  <a:pt x="930910" y="930910"/>
                </a:cubicBezTo>
                <a:cubicBezTo>
                  <a:pt x="1530350" y="330200"/>
                  <a:pt x="2329180" y="0"/>
                  <a:pt x="3177540" y="0"/>
                </a:cubicBezTo>
                <a:cubicBezTo>
                  <a:pt x="4025900" y="0"/>
                  <a:pt x="4824730" y="330200"/>
                  <a:pt x="5424170" y="930910"/>
                </a:cubicBezTo>
                <a:cubicBezTo>
                  <a:pt x="6024880" y="1531620"/>
                  <a:pt x="6355080" y="2329180"/>
                  <a:pt x="6355080" y="3177540"/>
                </a:cubicBezTo>
                <a:cubicBezTo>
                  <a:pt x="6355080" y="4025900"/>
                  <a:pt x="6024880" y="4824730"/>
                  <a:pt x="5424170" y="5424170"/>
                </a:cubicBezTo>
                <a:cubicBezTo>
                  <a:pt x="4824730" y="6024880"/>
                  <a:pt x="4025900" y="6355080"/>
                  <a:pt x="3177540" y="6355080"/>
                </a:cubicBezTo>
                <a:close/>
                <a:moveTo>
                  <a:pt x="3177540" y="190500"/>
                </a:moveTo>
                <a:cubicBezTo>
                  <a:pt x="2379980" y="190500"/>
                  <a:pt x="1629410" y="501650"/>
                  <a:pt x="1065530" y="1065530"/>
                </a:cubicBezTo>
                <a:cubicBezTo>
                  <a:pt x="501650" y="1629410"/>
                  <a:pt x="190500" y="2379980"/>
                  <a:pt x="190500" y="3177540"/>
                </a:cubicBezTo>
                <a:cubicBezTo>
                  <a:pt x="190500" y="3975100"/>
                  <a:pt x="501650" y="4725670"/>
                  <a:pt x="1065530" y="5289550"/>
                </a:cubicBezTo>
                <a:cubicBezTo>
                  <a:pt x="1629410" y="5853430"/>
                  <a:pt x="2379980" y="6164580"/>
                  <a:pt x="3177540" y="6164580"/>
                </a:cubicBezTo>
                <a:cubicBezTo>
                  <a:pt x="3975100" y="6164580"/>
                  <a:pt x="4725670" y="5853430"/>
                  <a:pt x="5289550" y="5289550"/>
                </a:cubicBezTo>
                <a:cubicBezTo>
                  <a:pt x="5853430" y="4725670"/>
                  <a:pt x="6164580" y="3975100"/>
                  <a:pt x="6164580" y="3177540"/>
                </a:cubicBezTo>
                <a:cubicBezTo>
                  <a:pt x="6164580" y="2379980"/>
                  <a:pt x="5853430" y="1629410"/>
                  <a:pt x="5289550" y="1065530"/>
                </a:cubicBezTo>
                <a:cubicBezTo>
                  <a:pt x="4725670" y="501650"/>
                  <a:pt x="3975100" y="190500"/>
                  <a:pt x="3177540" y="19050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7" name="Google Shape;457;g2d561f23abf_0_1457"/>
          <p:cNvSpPr/>
          <p:nvPr/>
        </p:nvSpPr>
        <p:spPr>
          <a:xfrm>
            <a:off x="696575" y="588136"/>
            <a:ext cx="1894226" cy="1364956"/>
          </a:xfrm>
          <a:custGeom>
            <a:rect b="b" l="l" r="r" t="t"/>
            <a:pathLst>
              <a:path extrusionOk="0" h="1819942" w="2525634">
                <a:moveTo>
                  <a:pt x="0" y="0"/>
                </a:moveTo>
                <a:lnTo>
                  <a:pt x="2525634" y="0"/>
                </a:lnTo>
                <a:lnTo>
                  <a:pt x="2525634" y="1819942"/>
                </a:lnTo>
                <a:lnTo>
                  <a:pt x="0" y="18199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58" name="Google Shape;458;g2d561f23abf_0_1457"/>
          <p:cNvSpPr txBox="1"/>
          <p:nvPr/>
        </p:nvSpPr>
        <p:spPr>
          <a:xfrm>
            <a:off x="2715799" y="872203"/>
            <a:ext cx="35232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ING. AGROINDUSTRIAL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59" name="Google Shape;459;g2d561f23abf_0_145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678476" y="1454709"/>
            <a:ext cx="6313200" cy="3921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0" name="Google Shape;460;g2d561f23abf_0_145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307006" y="1395424"/>
            <a:ext cx="6537600" cy="3980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1" name="Google Shape;461;g2d561f23abf_0_145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656629" y="5435195"/>
            <a:ext cx="6335100" cy="374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2" name="Google Shape;462;g2d561f23abf_0_1457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9307005" y="5409151"/>
            <a:ext cx="6537600" cy="3798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6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g2d561f23abf_0_1363"/>
          <p:cNvSpPr/>
          <p:nvPr/>
        </p:nvSpPr>
        <p:spPr>
          <a:xfrm>
            <a:off x="17121639" y="-174768"/>
            <a:ext cx="1352100" cy="1879500"/>
          </a:xfrm>
          <a:prstGeom prst="rect">
            <a:avLst/>
          </a:prstGeom>
          <a:solidFill>
            <a:srgbClr val="CF162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8" name="Google Shape;468;g2d561f23abf_0_1363"/>
          <p:cNvSpPr/>
          <p:nvPr/>
        </p:nvSpPr>
        <p:spPr>
          <a:xfrm rot="10800000">
            <a:off x="16503582" y="1318310"/>
            <a:ext cx="1120203" cy="772940"/>
          </a:xfrm>
          <a:custGeom>
            <a:rect b="b" l="l" r="r" t="t"/>
            <a:pathLst>
              <a:path extrusionOk="0" h="772940" w="1120203">
                <a:moveTo>
                  <a:pt x="0" y="0"/>
                </a:moveTo>
                <a:lnTo>
                  <a:pt x="1120204" y="0"/>
                </a:lnTo>
                <a:lnTo>
                  <a:pt x="1120204" y="772940"/>
                </a:lnTo>
                <a:lnTo>
                  <a:pt x="0" y="7729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69" name="Google Shape;469;g2d561f23abf_0_1363"/>
          <p:cNvSpPr/>
          <p:nvPr/>
        </p:nvSpPr>
        <p:spPr>
          <a:xfrm>
            <a:off x="7604107" y="670360"/>
            <a:ext cx="10869900" cy="1254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0" name="Google Shape;470;g2d561f23abf_0_1363"/>
          <p:cNvSpPr/>
          <p:nvPr/>
        </p:nvSpPr>
        <p:spPr>
          <a:xfrm>
            <a:off x="-47652" y="8336993"/>
            <a:ext cx="1458000" cy="1950000"/>
          </a:xfrm>
          <a:prstGeom prst="rect">
            <a:avLst/>
          </a:pr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1" name="Google Shape;471;g2d561f23abf_0_1363"/>
          <p:cNvSpPr/>
          <p:nvPr/>
        </p:nvSpPr>
        <p:spPr>
          <a:xfrm>
            <a:off x="744387" y="8161900"/>
            <a:ext cx="1120203" cy="772940"/>
          </a:xfrm>
          <a:custGeom>
            <a:rect b="b" l="l" r="r" t="t"/>
            <a:pathLst>
              <a:path extrusionOk="0" h="772940" w="1120203">
                <a:moveTo>
                  <a:pt x="0" y="0"/>
                </a:moveTo>
                <a:lnTo>
                  <a:pt x="1120203" y="0"/>
                </a:lnTo>
                <a:lnTo>
                  <a:pt x="1120203" y="772940"/>
                </a:lnTo>
                <a:lnTo>
                  <a:pt x="0" y="7729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72" name="Google Shape;472;g2d561f23abf_0_1363"/>
          <p:cNvSpPr/>
          <p:nvPr/>
        </p:nvSpPr>
        <p:spPr>
          <a:xfrm>
            <a:off x="-47652" y="9485506"/>
            <a:ext cx="10869900" cy="1254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3" name="Google Shape;473;g2d561f23abf_0_1363"/>
          <p:cNvSpPr/>
          <p:nvPr/>
        </p:nvSpPr>
        <p:spPr>
          <a:xfrm rot="-6586030">
            <a:off x="16872768" y="8713192"/>
            <a:ext cx="1079617" cy="1079617"/>
          </a:xfrm>
          <a:custGeom>
            <a:rect b="b" l="l" r="r" t="t"/>
            <a:pathLst>
              <a:path extrusionOk="0" h="6350000" w="635000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4" name="Google Shape;474;g2d561f23abf_0_1363"/>
          <p:cNvSpPr/>
          <p:nvPr/>
        </p:nvSpPr>
        <p:spPr>
          <a:xfrm rot="-6557403">
            <a:off x="16696751" y="8660597"/>
            <a:ext cx="673309" cy="673309"/>
          </a:xfrm>
          <a:custGeom>
            <a:rect b="b" l="l" r="r" t="t"/>
            <a:pathLst>
              <a:path extrusionOk="0" h="6355080" w="6355080">
                <a:moveTo>
                  <a:pt x="3177540" y="6355080"/>
                </a:moveTo>
                <a:cubicBezTo>
                  <a:pt x="2329180" y="6355080"/>
                  <a:pt x="1530350" y="6024880"/>
                  <a:pt x="930910" y="5424170"/>
                </a:cubicBezTo>
                <a:cubicBezTo>
                  <a:pt x="330200" y="4824730"/>
                  <a:pt x="0" y="4025900"/>
                  <a:pt x="0" y="3177540"/>
                </a:cubicBezTo>
                <a:cubicBezTo>
                  <a:pt x="0" y="2329180"/>
                  <a:pt x="330200" y="1530350"/>
                  <a:pt x="930910" y="930910"/>
                </a:cubicBezTo>
                <a:cubicBezTo>
                  <a:pt x="1530350" y="330200"/>
                  <a:pt x="2329180" y="0"/>
                  <a:pt x="3177540" y="0"/>
                </a:cubicBezTo>
                <a:cubicBezTo>
                  <a:pt x="4025900" y="0"/>
                  <a:pt x="4824730" y="330200"/>
                  <a:pt x="5424170" y="930910"/>
                </a:cubicBezTo>
                <a:cubicBezTo>
                  <a:pt x="6024880" y="1531620"/>
                  <a:pt x="6355080" y="2329180"/>
                  <a:pt x="6355080" y="3177540"/>
                </a:cubicBezTo>
                <a:cubicBezTo>
                  <a:pt x="6355080" y="4025900"/>
                  <a:pt x="6024880" y="4824730"/>
                  <a:pt x="5424170" y="5424170"/>
                </a:cubicBezTo>
                <a:cubicBezTo>
                  <a:pt x="4824730" y="6024880"/>
                  <a:pt x="4025900" y="6355080"/>
                  <a:pt x="3177540" y="6355080"/>
                </a:cubicBezTo>
                <a:close/>
                <a:moveTo>
                  <a:pt x="3177540" y="190500"/>
                </a:moveTo>
                <a:cubicBezTo>
                  <a:pt x="2379980" y="190500"/>
                  <a:pt x="1629410" y="501650"/>
                  <a:pt x="1065530" y="1065530"/>
                </a:cubicBezTo>
                <a:cubicBezTo>
                  <a:pt x="501650" y="1629410"/>
                  <a:pt x="190500" y="2379980"/>
                  <a:pt x="190500" y="3177540"/>
                </a:cubicBezTo>
                <a:cubicBezTo>
                  <a:pt x="190500" y="3975100"/>
                  <a:pt x="501650" y="4725670"/>
                  <a:pt x="1065530" y="5289550"/>
                </a:cubicBezTo>
                <a:cubicBezTo>
                  <a:pt x="1629410" y="5853430"/>
                  <a:pt x="2379980" y="6164580"/>
                  <a:pt x="3177540" y="6164580"/>
                </a:cubicBezTo>
                <a:cubicBezTo>
                  <a:pt x="3975100" y="6164580"/>
                  <a:pt x="4725670" y="5853430"/>
                  <a:pt x="5289550" y="5289550"/>
                </a:cubicBezTo>
                <a:cubicBezTo>
                  <a:pt x="5853430" y="4725670"/>
                  <a:pt x="6164580" y="3975100"/>
                  <a:pt x="6164580" y="3177540"/>
                </a:cubicBezTo>
                <a:cubicBezTo>
                  <a:pt x="6164580" y="2379980"/>
                  <a:pt x="5853430" y="1629410"/>
                  <a:pt x="5289550" y="1065530"/>
                </a:cubicBezTo>
                <a:cubicBezTo>
                  <a:pt x="4725670" y="501650"/>
                  <a:pt x="3975100" y="190500"/>
                  <a:pt x="3177540" y="19050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5" name="Google Shape;475;g2d561f23abf_0_1363"/>
          <p:cNvSpPr/>
          <p:nvPr/>
        </p:nvSpPr>
        <p:spPr>
          <a:xfrm rot="3988059">
            <a:off x="689822" y="2373059"/>
            <a:ext cx="1073530" cy="1073530"/>
          </a:xfrm>
          <a:custGeom>
            <a:rect b="b" l="l" r="r" t="t"/>
            <a:pathLst>
              <a:path extrusionOk="0" h="6350000" w="635000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6" name="Google Shape;476;g2d561f23abf_0_1363"/>
          <p:cNvSpPr/>
          <p:nvPr/>
        </p:nvSpPr>
        <p:spPr>
          <a:xfrm rot="3986864">
            <a:off x="1285007" y="2809618"/>
            <a:ext cx="675928" cy="675928"/>
          </a:xfrm>
          <a:custGeom>
            <a:rect b="b" l="l" r="r" t="t"/>
            <a:pathLst>
              <a:path extrusionOk="0" h="6355080" w="6355080">
                <a:moveTo>
                  <a:pt x="3177540" y="6355080"/>
                </a:moveTo>
                <a:cubicBezTo>
                  <a:pt x="2329180" y="6355080"/>
                  <a:pt x="1530350" y="6024880"/>
                  <a:pt x="930910" y="5424170"/>
                </a:cubicBezTo>
                <a:cubicBezTo>
                  <a:pt x="330200" y="4824730"/>
                  <a:pt x="0" y="4025900"/>
                  <a:pt x="0" y="3177540"/>
                </a:cubicBezTo>
                <a:cubicBezTo>
                  <a:pt x="0" y="2329180"/>
                  <a:pt x="330200" y="1530350"/>
                  <a:pt x="930910" y="930910"/>
                </a:cubicBezTo>
                <a:cubicBezTo>
                  <a:pt x="1530350" y="330200"/>
                  <a:pt x="2329180" y="0"/>
                  <a:pt x="3177540" y="0"/>
                </a:cubicBezTo>
                <a:cubicBezTo>
                  <a:pt x="4025900" y="0"/>
                  <a:pt x="4824730" y="330200"/>
                  <a:pt x="5424170" y="930910"/>
                </a:cubicBezTo>
                <a:cubicBezTo>
                  <a:pt x="6024880" y="1531620"/>
                  <a:pt x="6355080" y="2329180"/>
                  <a:pt x="6355080" y="3177540"/>
                </a:cubicBezTo>
                <a:cubicBezTo>
                  <a:pt x="6355080" y="4025900"/>
                  <a:pt x="6024880" y="4824730"/>
                  <a:pt x="5424170" y="5424170"/>
                </a:cubicBezTo>
                <a:cubicBezTo>
                  <a:pt x="4824730" y="6024880"/>
                  <a:pt x="4025900" y="6355080"/>
                  <a:pt x="3177540" y="6355080"/>
                </a:cubicBezTo>
                <a:close/>
                <a:moveTo>
                  <a:pt x="3177540" y="190500"/>
                </a:moveTo>
                <a:cubicBezTo>
                  <a:pt x="2379980" y="190500"/>
                  <a:pt x="1629410" y="501650"/>
                  <a:pt x="1065530" y="1065530"/>
                </a:cubicBezTo>
                <a:cubicBezTo>
                  <a:pt x="501650" y="1629410"/>
                  <a:pt x="190500" y="2379980"/>
                  <a:pt x="190500" y="3177540"/>
                </a:cubicBezTo>
                <a:cubicBezTo>
                  <a:pt x="190500" y="3975100"/>
                  <a:pt x="501650" y="4725670"/>
                  <a:pt x="1065530" y="5289550"/>
                </a:cubicBezTo>
                <a:cubicBezTo>
                  <a:pt x="1629410" y="5853430"/>
                  <a:pt x="2379980" y="6164580"/>
                  <a:pt x="3177540" y="6164580"/>
                </a:cubicBezTo>
                <a:cubicBezTo>
                  <a:pt x="3975100" y="6164580"/>
                  <a:pt x="4725670" y="5853430"/>
                  <a:pt x="5289550" y="5289550"/>
                </a:cubicBezTo>
                <a:cubicBezTo>
                  <a:pt x="5853430" y="4725670"/>
                  <a:pt x="6164580" y="3975100"/>
                  <a:pt x="6164580" y="3177540"/>
                </a:cubicBezTo>
                <a:cubicBezTo>
                  <a:pt x="6164580" y="2379980"/>
                  <a:pt x="5853430" y="1629410"/>
                  <a:pt x="5289550" y="1065530"/>
                </a:cubicBezTo>
                <a:cubicBezTo>
                  <a:pt x="4725670" y="501650"/>
                  <a:pt x="3975100" y="190500"/>
                  <a:pt x="3177540" y="19050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7" name="Google Shape;477;g2d561f23abf_0_1363"/>
          <p:cNvSpPr/>
          <p:nvPr/>
        </p:nvSpPr>
        <p:spPr>
          <a:xfrm>
            <a:off x="696575" y="588136"/>
            <a:ext cx="1894226" cy="1364956"/>
          </a:xfrm>
          <a:custGeom>
            <a:rect b="b" l="l" r="r" t="t"/>
            <a:pathLst>
              <a:path extrusionOk="0" h="1819942" w="2525634">
                <a:moveTo>
                  <a:pt x="0" y="0"/>
                </a:moveTo>
                <a:lnTo>
                  <a:pt x="2525634" y="0"/>
                </a:lnTo>
                <a:lnTo>
                  <a:pt x="2525634" y="1819942"/>
                </a:lnTo>
                <a:lnTo>
                  <a:pt x="0" y="18199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78" name="Google Shape;478;g2d561f23abf_0_1363"/>
          <p:cNvSpPr txBox="1"/>
          <p:nvPr/>
        </p:nvSpPr>
        <p:spPr>
          <a:xfrm>
            <a:off x="2715799" y="872203"/>
            <a:ext cx="30336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ING. AGRONÓMICA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79" name="Google Shape;479;g2d561f23abf_0_136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788234" y="1478994"/>
            <a:ext cx="6584400" cy="3816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80" name="Google Shape;480;g2d561f23abf_0_136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728003" y="1473916"/>
            <a:ext cx="6252000" cy="382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81" name="Google Shape;481;g2d561f23abf_0_136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802229" y="5535994"/>
            <a:ext cx="6570300" cy="3646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82" name="Google Shape;482;g2d561f23abf_0_1363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9728002" y="5599306"/>
            <a:ext cx="6235500" cy="3582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6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g2d561f23abf_0_1269"/>
          <p:cNvSpPr/>
          <p:nvPr/>
        </p:nvSpPr>
        <p:spPr>
          <a:xfrm>
            <a:off x="17121639" y="-174768"/>
            <a:ext cx="1352100" cy="1879500"/>
          </a:xfrm>
          <a:prstGeom prst="rect">
            <a:avLst/>
          </a:prstGeom>
          <a:solidFill>
            <a:srgbClr val="CF162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8" name="Google Shape;488;g2d561f23abf_0_1269"/>
          <p:cNvSpPr/>
          <p:nvPr/>
        </p:nvSpPr>
        <p:spPr>
          <a:xfrm rot="10800000">
            <a:off x="16503582" y="1318310"/>
            <a:ext cx="1120203" cy="772940"/>
          </a:xfrm>
          <a:custGeom>
            <a:rect b="b" l="l" r="r" t="t"/>
            <a:pathLst>
              <a:path extrusionOk="0" h="772940" w="1120203">
                <a:moveTo>
                  <a:pt x="0" y="0"/>
                </a:moveTo>
                <a:lnTo>
                  <a:pt x="1120204" y="0"/>
                </a:lnTo>
                <a:lnTo>
                  <a:pt x="1120204" y="772940"/>
                </a:lnTo>
                <a:lnTo>
                  <a:pt x="0" y="7729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89" name="Google Shape;489;g2d561f23abf_0_1269"/>
          <p:cNvSpPr/>
          <p:nvPr/>
        </p:nvSpPr>
        <p:spPr>
          <a:xfrm>
            <a:off x="7604107" y="670360"/>
            <a:ext cx="10869900" cy="1254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0" name="Google Shape;490;g2d561f23abf_0_1269"/>
          <p:cNvSpPr/>
          <p:nvPr/>
        </p:nvSpPr>
        <p:spPr>
          <a:xfrm>
            <a:off x="-47652" y="8336993"/>
            <a:ext cx="1458000" cy="1950000"/>
          </a:xfrm>
          <a:prstGeom prst="rect">
            <a:avLst/>
          </a:pr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1" name="Google Shape;491;g2d561f23abf_0_1269"/>
          <p:cNvSpPr/>
          <p:nvPr/>
        </p:nvSpPr>
        <p:spPr>
          <a:xfrm>
            <a:off x="744387" y="8161900"/>
            <a:ext cx="1120203" cy="772940"/>
          </a:xfrm>
          <a:custGeom>
            <a:rect b="b" l="l" r="r" t="t"/>
            <a:pathLst>
              <a:path extrusionOk="0" h="772940" w="1120203">
                <a:moveTo>
                  <a:pt x="0" y="0"/>
                </a:moveTo>
                <a:lnTo>
                  <a:pt x="1120203" y="0"/>
                </a:lnTo>
                <a:lnTo>
                  <a:pt x="1120203" y="772940"/>
                </a:lnTo>
                <a:lnTo>
                  <a:pt x="0" y="7729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92" name="Google Shape;492;g2d561f23abf_0_1269"/>
          <p:cNvSpPr/>
          <p:nvPr/>
        </p:nvSpPr>
        <p:spPr>
          <a:xfrm>
            <a:off x="-47652" y="9485506"/>
            <a:ext cx="10869900" cy="1254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3" name="Google Shape;493;g2d561f23abf_0_1269"/>
          <p:cNvSpPr/>
          <p:nvPr/>
        </p:nvSpPr>
        <p:spPr>
          <a:xfrm rot="-6586030">
            <a:off x="16872768" y="8713192"/>
            <a:ext cx="1079617" cy="1079617"/>
          </a:xfrm>
          <a:custGeom>
            <a:rect b="b" l="l" r="r" t="t"/>
            <a:pathLst>
              <a:path extrusionOk="0" h="6350000" w="635000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4" name="Google Shape;494;g2d561f23abf_0_1269"/>
          <p:cNvSpPr/>
          <p:nvPr/>
        </p:nvSpPr>
        <p:spPr>
          <a:xfrm rot="-6557403">
            <a:off x="16696751" y="8660597"/>
            <a:ext cx="673309" cy="673309"/>
          </a:xfrm>
          <a:custGeom>
            <a:rect b="b" l="l" r="r" t="t"/>
            <a:pathLst>
              <a:path extrusionOk="0" h="6355080" w="6355080">
                <a:moveTo>
                  <a:pt x="3177540" y="6355080"/>
                </a:moveTo>
                <a:cubicBezTo>
                  <a:pt x="2329180" y="6355080"/>
                  <a:pt x="1530350" y="6024880"/>
                  <a:pt x="930910" y="5424170"/>
                </a:cubicBezTo>
                <a:cubicBezTo>
                  <a:pt x="330200" y="4824730"/>
                  <a:pt x="0" y="4025900"/>
                  <a:pt x="0" y="3177540"/>
                </a:cubicBezTo>
                <a:cubicBezTo>
                  <a:pt x="0" y="2329180"/>
                  <a:pt x="330200" y="1530350"/>
                  <a:pt x="930910" y="930910"/>
                </a:cubicBezTo>
                <a:cubicBezTo>
                  <a:pt x="1530350" y="330200"/>
                  <a:pt x="2329180" y="0"/>
                  <a:pt x="3177540" y="0"/>
                </a:cubicBezTo>
                <a:cubicBezTo>
                  <a:pt x="4025900" y="0"/>
                  <a:pt x="4824730" y="330200"/>
                  <a:pt x="5424170" y="930910"/>
                </a:cubicBezTo>
                <a:cubicBezTo>
                  <a:pt x="6024880" y="1531620"/>
                  <a:pt x="6355080" y="2329180"/>
                  <a:pt x="6355080" y="3177540"/>
                </a:cubicBezTo>
                <a:cubicBezTo>
                  <a:pt x="6355080" y="4025900"/>
                  <a:pt x="6024880" y="4824730"/>
                  <a:pt x="5424170" y="5424170"/>
                </a:cubicBezTo>
                <a:cubicBezTo>
                  <a:pt x="4824730" y="6024880"/>
                  <a:pt x="4025900" y="6355080"/>
                  <a:pt x="3177540" y="6355080"/>
                </a:cubicBezTo>
                <a:close/>
                <a:moveTo>
                  <a:pt x="3177540" y="190500"/>
                </a:moveTo>
                <a:cubicBezTo>
                  <a:pt x="2379980" y="190500"/>
                  <a:pt x="1629410" y="501650"/>
                  <a:pt x="1065530" y="1065530"/>
                </a:cubicBezTo>
                <a:cubicBezTo>
                  <a:pt x="501650" y="1629410"/>
                  <a:pt x="190500" y="2379980"/>
                  <a:pt x="190500" y="3177540"/>
                </a:cubicBezTo>
                <a:cubicBezTo>
                  <a:pt x="190500" y="3975100"/>
                  <a:pt x="501650" y="4725670"/>
                  <a:pt x="1065530" y="5289550"/>
                </a:cubicBezTo>
                <a:cubicBezTo>
                  <a:pt x="1629410" y="5853430"/>
                  <a:pt x="2379980" y="6164580"/>
                  <a:pt x="3177540" y="6164580"/>
                </a:cubicBezTo>
                <a:cubicBezTo>
                  <a:pt x="3975100" y="6164580"/>
                  <a:pt x="4725670" y="5853430"/>
                  <a:pt x="5289550" y="5289550"/>
                </a:cubicBezTo>
                <a:cubicBezTo>
                  <a:pt x="5853430" y="4725670"/>
                  <a:pt x="6164580" y="3975100"/>
                  <a:pt x="6164580" y="3177540"/>
                </a:cubicBezTo>
                <a:cubicBezTo>
                  <a:pt x="6164580" y="2379980"/>
                  <a:pt x="5853430" y="1629410"/>
                  <a:pt x="5289550" y="1065530"/>
                </a:cubicBezTo>
                <a:cubicBezTo>
                  <a:pt x="4725670" y="501650"/>
                  <a:pt x="3975100" y="190500"/>
                  <a:pt x="3177540" y="19050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5" name="Google Shape;495;g2d561f23abf_0_1269"/>
          <p:cNvSpPr/>
          <p:nvPr/>
        </p:nvSpPr>
        <p:spPr>
          <a:xfrm rot="3988059">
            <a:off x="689822" y="2373059"/>
            <a:ext cx="1073530" cy="1073530"/>
          </a:xfrm>
          <a:custGeom>
            <a:rect b="b" l="l" r="r" t="t"/>
            <a:pathLst>
              <a:path extrusionOk="0" h="6350000" w="635000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6" name="Google Shape;496;g2d561f23abf_0_1269"/>
          <p:cNvSpPr/>
          <p:nvPr/>
        </p:nvSpPr>
        <p:spPr>
          <a:xfrm rot="3986864">
            <a:off x="1285007" y="2809618"/>
            <a:ext cx="675928" cy="675928"/>
          </a:xfrm>
          <a:custGeom>
            <a:rect b="b" l="l" r="r" t="t"/>
            <a:pathLst>
              <a:path extrusionOk="0" h="6355080" w="6355080">
                <a:moveTo>
                  <a:pt x="3177540" y="6355080"/>
                </a:moveTo>
                <a:cubicBezTo>
                  <a:pt x="2329180" y="6355080"/>
                  <a:pt x="1530350" y="6024880"/>
                  <a:pt x="930910" y="5424170"/>
                </a:cubicBezTo>
                <a:cubicBezTo>
                  <a:pt x="330200" y="4824730"/>
                  <a:pt x="0" y="4025900"/>
                  <a:pt x="0" y="3177540"/>
                </a:cubicBezTo>
                <a:cubicBezTo>
                  <a:pt x="0" y="2329180"/>
                  <a:pt x="330200" y="1530350"/>
                  <a:pt x="930910" y="930910"/>
                </a:cubicBezTo>
                <a:cubicBezTo>
                  <a:pt x="1530350" y="330200"/>
                  <a:pt x="2329180" y="0"/>
                  <a:pt x="3177540" y="0"/>
                </a:cubicBezTo>
                <a:cubicBezTo>
                  <a:pt x="4025900" y="0"/>
                  <a:pt x="4824730" y="330200"/>
                  <a:pt x="5424170" y="930910"/>
                </a:cubicBezTo>
                <a:cubicBezTo>
                  <a:pt x="6024880" y="1531620"/>
                  <a:pt x="6355080" y="2329180"/>
                  <a:pt x="6355080" y="3177540"/>
                </a:cubicBezTo>
                <a:cubicBezTo>
                  <a:pt x="6355080" y="4025900"/>
                  <a:pt x="6024880" y="4824730"/>
                  <a:pt x="5424170" y="5424170"/>
                </a:cubicBezTo>
                <a:cubicBezTo>
                  <a:pt x="4824730" y="6024880"/>
                  <a:pt x="4025900" y="6355080"/>
                  <a:pt x="3177540" y="6355080"/>
                </a:cubicBezTo>
                <a:close/>
                <a:moveTo>
                  <a:pt x="3177540" y="190500"/>
                </a:moveTo>
                <a:cubicBezTo>
                  <a:pt x="2379980" y="190500"/>
                  <a:pt x="1629410" y="501650"/>
                  <a:pt x="1065530" y="1065530"/>
                </a:cubicBezTo>
                <a:cubicBezTo>
                  <a:pt x="501650" y="1629410"/>
                  <a:pt x="190500" y="2379980"/>
                  <a:pt x="190500" y="3177540"/>
                </a:cubicBezTo>
                <a:cubicBezTo>
                  <a:pt x="190500" y="3975100"/>
                  <a:pt x="501650" y="4725670"/>
                  <a:pt x="1065530" y="5289550"/>
                </a:cubicBezTo>
                <a:cubicBezTo>
                  <a:pt x="1629410" y="5853430"/>
                  <a:pt x="2379980" y="6164580"/>
                  <a:pt x="3177540" y="6164580"/>
                </a:cubicBezTo>
                <a:cubicBezTo>
                  <a:pt x="3975100" y="6164580"/>
                  <a:pt x="4725670" y="5853430"/>
                  <a:pt x="5289550" y="5289550"/>
                </a:cubicBezTo>
                <a:cubicBezTo>
                  <a:pt x="5853430" y="4725670"/>
                  <a:pt x="6164580" y="3975100"/>
                  <a:pt x="6164580" y="3177540"/>
                </a:cubicBezTo>
                <a:cubicBezTo>
                  <a:pt x="6164580" y="2379980"/>
                  <a:pt x="5853430" y="1629410"/>
                  <a:pt x="5289550" y="1065530"/>
                </a:cubicBezTo>
                <a:cubicBezTo>
                  <a:pt x="4725670" y="501650"/>
                  <a:pt x="3975100" y="190500"/>
                  <a:pt x="3177540" y="19050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7" name="Google Shape;497;g2d561f23abf_0_1269"/>
          <p:cNvSpPr/>
          <p:nvPr/>
        </p:nvSpPr>
        <p:spPr>
          <a:xfrm>
            <a:off x="696575" y="588136"/>
            <a:ext cx="1894226" cy="1364956"/>
          </a:xfrm>
          <a:custGeom>
            <a:rect b="b" l="l" r="r" t="t"/>
            <a:pathLst>
              <a:path extrusionOk="0" h="1819942" w="2525634">
                <a:moveTo>
                  <a:pt x="0" y="0"/>
                </a:moveTo>
                <a:lnTo>
                  <a:pt x="2525634" y="0"/>
                </a:lnTo>
                <a:lnTo>
                  <a:pt x="2525634" y="1819942"/>
                </a:lnTo>
                <a:lnTo>
                  <a:pt x="0" y="18199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98" name="Google Shape;498;g2d561f23abf_0_1269"/>
          <p:cNvSpPr txBox="1"/>
          <p:nvPr/>
        </p:nvSpPr>
        <p:spPr>
          <a:xfrm>
            <a:off x="2715799" y="872203"/>
            <a:ext cx="19551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ING. BIOTEC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99" name="Google Shape;499;g2d561f23abf_0_126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689191" y="1467044"/>
            <a:ext cx="6156600" cy="3923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00" name="Google Shape;500;g2d561f23abf_0_126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010811" y="1467044"/>
            <a:ext cx="5826600" cy="3923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01" name="Google Shape;501;g2d561f23abf_0_126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689191" y="5524976"/>
            <a:ext cx="6156600" cy="3786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02" name="Google Shape;502;g2d561f23abf_0_1269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0003034" y="5514867"/>
            <a:ext cx="5834400" cy="3797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6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g2d561f23abf_0_1175"/>
          <p:cNvSpPr/>
          <p:nvPr/>
        </p:nvSpPr>
        <p:spPr>
          <a:xfrm>
            <a:off x="17121639" y="-174768"/>
            <a:ext cx="1352100" cy="1879500"/>
          </a:xfrm>
          <a:prstGeom prst="rect">
            <a:avLst/>
          </a:prstGeom>
          <a:solidFill>
            <a:srgbClr val="CF162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8" name="Google Shape;508;g2d561f23abf_0_1175"/>
          <p:cNvSpPr/>
          <p:nvPr/>
        </p:nvSpPr>
        <p:spPr>
          <a:xfrm rot="10800000">
            <a:off x="16503582" y="1318310"/>
            <a:ext cx="1120203" cy="772940"/>
          </a:xfrm>
          <a:custGeom>
            <a:rect b="b" l="l" r="r" t="t"/>
            <a:pathLst>
              <a:path extrusionOk="0" h="772940" w="1120203">
                <a:moveTo>
                  <a:pt x="0" y="0"/>
                </a:moveTo>
                <a:lnTo>
                  <a:pt x="1120204" y="0"/>
                </a:lnTo>
                <a:lnTo>
                  <a:pt x="1120204" y="772940"/>
                </a:lnTo>
                <a:lnTo>
                  <a:pt x="0" y="7729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09" name="Google Shape;509;g2d561f23abf_0_1175"/>
          <p:cNvSpPr/>
          <p:nvPr/>
        </p:nvSpPr>
        <p:spPr>
          <a:xfrm>
            <a:off x="7604107" y="670360"/>
            <a:ext cx="10869900" cy="1254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0" name="Google Shape;510;g2d561f23abf_0_1175"/>
          <p:cNvSpPr/>
          <p:nvPr/>
        </p:nvSpPr>
        <p:spPr>
          <a:xfrm>
            <a:off x="-47652" y="8336993"/>
            <a:ext cx="1458000" cy="1950000"/>
          </a:xfrm>
          <a:prstGeom prst="rect">
            <a:avLst/>
          </a:pr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1" name="Google Shape;511;g2d561f23abf_0_1175"/>
          <p:cNvSpPr/>
          <p:nvPr/>
        </p:nvSpPr>
        <p:spPr>
          <a:xfrm>
            <a:off x="744387" y="8161900"/>
            <a:ext cx="1120203" cy="772940"/>
          </a:xfrm>
          <a:custGeom>
            <a:rect b="b" l="l" r="r" t="t"/>
            <a:pathLst>
              <a:path extrusionOk="0" h="772940" w="1120203">
                <a:moveTo>
                  <a:pt x="0" y="0"/>
                </a:moveTo>
                <a:lnTo>
                  <a:pt x="1120203" y="0"/>
                </a:lnTo>
                <a:lnTo>
                  <a:pt x="1120203" y="772940"/>
                </a:lnTo>
                <a:lnTo>
                  <a:pt x="0" y="7729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12" name="Google Shape;512;g2d561f23abf_0_1175"/>
          <p:cNvSpPr/>
          <p:nvPr/>
        </p:nvSpPr>
        <p:spPr>
          <a:xfrm>
            <a:off x="-47652" y="9485506"/>
            <a:ext cx="10869900" cy="1254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3" name="Google Shape;513;g2d561f23abf_0_1175"/>
          <p:cNvSpPr/>
          <p:nvPr/>
        </p:nvSpPr>
        <p:spPr>
          <a:xfrm rot="-6586030">
            <a:off x="16872768" y="8713192"/>
            <a:ext cx="1079617" cy="1079617"/>
          </a:xfrm>
          <a:custGeom>
            <a:rect b="b" l="l" r="r" t="t"/>
            <a:pathLst>
              <a:path extrusionOk="0" h="6350000" w="635000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4" name="Google Shape;514;g2d561f23abf_0_1175"/>
          <p:cNvSpPr/>
          <p:nvPr/>
        </p:nvSpPr>
        <p:spPr>
          <a:xfrm rot="-6557403">
            <a:off x="16696751" y="8660597"/>
            <a:ext cx="673309" cy="673309"/>
          </a:xfrm>
          <a:custGeom>
            <a:rect b="b" l="l" r="r" t="t"/>
            <a:pathLst>
              <a:path extrusionOk="0" h="6355080" w="6355080">
                <a:moveTo>
                  <a:pt x="3177540" y="6355080"/>
                </a:moveTo>
                <a:cubicBezTo>
                  <a:pt x="2329180" y="6355080"/>
                  <a:pt x="1530350" y="6024880"/>
                  <a:pt x="930910" y="5424170"/>
                </a:cubicBezTo>
                <a:cubicBezTo>
                  <a:pt x="330200" y="4824730"/>
                  <a:pt x="0" y="4025900"/>
                  <a:pt x="0" y="3177540"/>
                </a:cubicBezTo>
                <a:cubicBezTo>
                  <a:pt x="0" y="2329180"/>
                  <a:pt x="330200" y="1530350"/>
                  <a:pt x="930910" y="930910"/>
                </a:cubicBezTo>
                <a:cubicBezTo>
                  <a:pt x="1530350" y="330200"/>
                  <a:pt x="2329180" y="0"/>
                  <a:pt x="3177540" y="0"/>
                </a:cubicBezTo>
                <a:cubicBezTo>
                  <a:pt x="4025900" y="0"/>
                  <a:pt x="4824730" y="330200"/>
                  <a:pt x="5424170" y="930910"/>
                </a:cubicBezTo>
                <a:cubicBezTo>
                  <a:pt x="6024880" y="1531620"/>
                  <a:pt x="6355080" y="2329180"/>
                  <a:pt x="6355080" y="3177540"/>
                </a:cubicBezTo>
                <a:cubicBezTo>
                  <a:pt x="6355080" y="4025900"/>
                  <a:pt x="6024880" y="4824730"/>
                  <a:pt x="5424170" y="5424170"/>
                </a:cubicBezTo>
                <a:cubicBezTo>
                  <a:pt x="4824730" y="6024880"/>
                  <a:pt x="4025900" y="6355080"/>
                  <a:pt x="3177540" y="6355080"/>
                </a:cubicBezTo>
                <a:close/>
                <a:moveTo>
                  <a:pt x="3177540" y="190500"/>
                </a:moveTo>
                <a:cubicBezTo>
                  <a:pt x="2379980" y="190500"/>
                  <a:pt x="1629410" y="501650"/>
                  <a:pt x="1065530" y="1065530"/>
                </a:cubicBezTo>
                <a:cubicBezTo>
                  <a:pt x="501650" y="1629410"/>
                  <a:pt x="190500" y="2379980"/>
                  <a:pt x="190500" y="3177540"/>
                </a:cubicBezTo>
                <a:cubicBezTo>
                  <a:pt x="190500" y="3975100"/>
                  <a:pt x="501650" y="4725670"/>
                  <a:pt x="1065530" y="5289550"/>
                </a:cubicBezTo>
                <a:cubicBezTo>
                  <a:pt x="1629410" y="5853430"/>
                  <a:pt x="2379980" y="6164580"/>
                  <a:pt x="3177540" y="6164580"/>
                </a:cubicBezTo>
                <a:cubicBezTo>
                  <a:pt x="3975100" y="6164580"/>
                  <a:pt x="4725670" y="5853430"/>
                  <a:pt x="5289550" y="5289550"/>
                </a:cubicBezTo>
                <a:cubicBezTo>
                  <a:pt x="5853430" y="4725670"/>
                  <a:pt x="6164580" y="3975100"/>
                  <a:pt x="6164580" y="3177540"/>
                </a:cubicBezTo>
                <a:cubicBezTo>
                  <a:pt x="6164580" y="2379980"/>
                  <a:pt x="5853430" y="1629410"/>
                  <a:pt x="5289550" y="1065530"/>
                </a:cubicBezTo>
                <a:cubicBezTo>
                  <a:pt x="4725670" y="501650"/>
                  <a:pt x="3975100" y="190500"/>
                  <a:pt x="3177540" y="19050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5" name="Google Shape;515;g2d561f23abf_0_1175"/>
          <p:cNvSpPr/>
          <p:nvPr/>
        </p:nvSpPr>
        <p:spPr>
          <a:xfrm rot="3988059">
            <a:off x="689822" y="2373059"/>
            <a:ext cx="1073530" cy="1073530"/>
          </a:xfrm>
          <a:custGeom>
            <a:rect b="b" l="l" r="r" t="t"/>
            <a:pathLst>
              <a:path extrusionOk="0" h="6350000" w="635000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6" name="Google Shape;516;g2d561f23abf_0_1175"/>
          <p:cNvSpPr/>
          <p:nvPr/>
        </p:nvSpPr>
        <p:spPr>
          <a:xfrm rot="3986864">
            <a:off x="1285007" y="2809618"/>
            <a:ext cx="675928" cy="675928"/>
          </a:xfrm>
          <a:custGeom>
            <a:rect b="b" l="l" r="r" t="t"/>
            <a:pathLst>
              <a:path extrusionOk="0" h="6355080" w="6355080">
                <a:moveTo>
                  <a:pt x="3177540" y="6355080"/>
                </a:moveTo>
                <a:cubicBezTo>
                  <a:pt x="2329180" y="6355080"/>
                  <a:pt x="1530350" y="6024880"/>
                  <a:pt x="930910" y="5424170"/>
                </a:cubicBezTo>
                <a:cubicBezTo>
                  <a:pt x="330200" y="4824730"/>
                  <a:pt x="0" y="4025900"/>
                  <a:pt x="0" y="3177540"/>
                </a:cubicBezTo>
                <a:cubicBezTo>
                  <a:pt x="0" y="2329180"/>
                  <a:pt x="330200" y="1530350"/>
                  <a:pt x="930910" y="930910"/>
                </a:cubicBezTo>
                <a:cubicBezTo>
                  <a:pt x="1530350" y="330200"/>
                  <a:pt x="2329180" y="0"/>
                  <a:pt x="3177540" y="0"/>
                </a:cubicBezTo>
                <a:cubicBezTo>
                  <a:pt x="4025900" y="0"/>
                  <a:pt x="4824730" y="330200"/>
                  <a:pt x="5424170" y="930910"/>
                </a:cubicBezTo>
                <a:cubicBezTo>
                  <a:pt x="6024880" y="1531620"/>
                  <a:pt x="6355080" y="2329180"/>
                  <a:pt x="6355080" y="3177540"/>
                </a:cubicBezTo>
                <a:cubicBezTo>
                  <a:pt x="6355080" y="4025900"/>
                  <a:pt x="6024880" y="4824730"/>
                  <a:pt x="5424170" y="5424170"/>
                </a:cubicBezTo>
                <a:cubicBezTo>
                  <a:pt x="4824730" y="6024880"/>
                  <a:pt x="4025900" y="6355080"/>
                  <a:pt x="3177540" y="6355080"/>
                </a:cubicBezTo>
                <a:close/>
                <a:moveTo>
                  <a:pt x="3177540" y="190500"/>
                </a:moveTo>
                <a:cubicBezTo>
                  <a:pt x="2379980" y="190500"/>
                  <a:pt x="1629410" y="501650"/>
                  <a:pt x="1065530" y="1065530"/>
                </a:cubicBezTo>
                <a:cubicBezTo>
                  <a:pt x="501650" y="1629410"/>
                  <a:pt x="190500" y="2379980"/>
                  <a:pt x="190500" y="3177540"/>
                </a:cubicBezTo>
                <a:cubicBezTo>
                  <a:pt x="190500" y="3975100"/>
                  <a:pt x="501650" y="4725670"/>
                  <a:pt x="1065530" y="5289550"/>
                </a:cubicBezTo>
                <a:cubicBezTo>
                  <a:pt x="1629410" y="5853430"/>
                  <a:pt x="2379980" y="6164580"/>
                  <a:pt x="3177540" y="6164580"/>
                </a:cubicBezTo>
                <a:cubicBezTo>
                  <a:pt x="3975100" y="6164580"/>
                  <a:pt x="4725670" y="5853430"/>
                  <a:pt x="5289550" y="5289550"/>
                </a:cubicBezTo>
                <a:cubicBezTo>
                  <a:pt x="5853430" y="4725670"/>
                  <a:pt x="6164580" y="3975100"/>
                  <a:pt x="6164580" y="3177540"/>
                </a:cubicBezTo>
                <a:cubicBezTo>
                  <a:pt x="6164580" y="2379980"/>
                  <a:pt x="5853430" y="1629410"/>
                  <a:pt x="5289550" y="1065530"/>
                </a:cubicBezTo>
                <a:cubicBezTo>
                  <a:pt x="4725670" y="501650"/>
                  <a:pt x="3975100" y="190500"/>
                  <a:pt x="3177540" y="19050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7" name="Google Shape;517;g2d561f23abf_0_1175"/>
          <p:cNvSpPr/>
          <p:nvPr/>
        </p:nvSpPr>
        <p:spPr>
          <a:xfrm>
            <a:off x="696575" y="588136"/>
            <a:ext cx="1894226" cy="1364956"/>
          </a:xfrm>
          <a:custGeom>
            <a:rect b="b" l="l" r="r" t="t"/>
            <a:pathLst>
              <a:path extrusionOk="0" h="1819942" w="2525634">
                <a:moveTo>
                  <a:pt x="0" y="0"/>
                </a:moveTo>
                <a:lnTo>
                  <a:pt x="2525634" y="0"/>
                </a:lnTo>
                <a:lnTo>
                  <a:pt x="2525634" y="1819942"/>
                </a:lnTo>
                <a:lnTo>
                  <a:pt x="0" y="18199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18" name="Google Shape;518;g2d561f23abf_0_1175"/>
          <p:cNvSpPr txBox="1"/>
          <p:nvPr/>
        </p:nvSpPr>
        <p:spPr>
          <a:xfrm>
            <a:off x="2715799" y="872203"/>
            <a:ext cx="24951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ARQUITECTURA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19" name="Google Shape;519;g2d561f23abf_0_117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725504" y="1331126"/>
            <a:ext cx="7016100" cy="394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20" name="Google Shape;520;g2d561f23abf_0_117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135951" y="1318309"/>
            <a:ext cx="6588600" cy="393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21" name="Google Shape;521;g2d561f23abf_0_117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745719" y="5418700"/>
            <a:ext cx="6996000" cy="4007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22" name="Google Shape;522;g2d561f23abf_0_117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0137505" y="5418700"/>
            <a:ext cx="6778800" cy="4007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6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g2d561f23abf_0_1081"/>
          <p:cNvSpPr/>
          <p:nvPr/>
        </p:nvSpPr>
        <p:spPr>
          <a:xfrm>
            <a:off x="17121639" y="-174768"/>
            <a:ext cx="1352100" cy="1879500"/>
          </a:xfrm>
          <a:prstGeom prst="rect">
            <a:avLst/>
          </a:prstGeom>
          <a:solidFill>
            <a:srgbClr val="CF162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8" name="Google Shape;528;g2d561f23abf_0_1081"/>
          <p:cNvSpPr/>
          <p:nvPr/>
        </p:nvSpPr>
        <p:spPr>
          <a:xfrm rot="10800000">
            <a:off x="16503582" y="1318310"/>
            <a:ext cx="1120203" cy="772940"/>
          </a:xfrm>
          <a:custGeom>
            <a:rect b="b" l="l" r="r" t="t"/>
            <a:pathLst>
              <a:path extrusionOk="0" h="772940" w="1120203">
                <a:moveTo>
                  <a:pt x="0" y="0"/>
                </a:moveTo>
                <a:lnTo>
                  <a:pt x="1120204" y="0"/>
                </a:lnTo>
                <a:lnTo>
                  <a:pt x="1120204" y="772940"/>
                </a:lnTo>
                <a:lnTo>
                  <a:pt x="0" y="7729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29" name="Google Shape;529;g2d561f23abf_0_1081"/>
          <p:cNvSpPr/>
          <p:nvPr/>
        </p:nvSpPr>
        <p:spPr>
          <a:xfrm>
            <a:off x="7604107" y="670360"/>
            <a:ext cx="10869900" cy="1254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0" name="Google Shape;530;g2d561f23abf_0_1081"/>
          <p:cNvSpPr/>
          <p:nvPr/>
        </p:nvSpPr>
        <p:spPr>
          <a:xfrm>
            <a:off x="-47652" y="8336993"/>
            <a:ext cx="1458000" cy="1950000"/>
          </a:xfrm>
          <a:prstGeom prst="rect">
            <a:avLst/>
          </a:pr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1" name="Google Shape;531;g2d561f23abf_0_1081"/>
          <p:cNvSpPr/>
          <p:nvPr/>
        </p:nvSpPr>
        <p:spPr>
          <a:xfrm>
            <a:off x="744387" y="8161900"/>
            <a:ext cx="1120203" cy="772940"/>
          </a:xfrm>
          <a:custGeom>
            <a:rect b="b" l="l" r="r" t="t"/>
            <a:pathLst>
              <a:path extrusionOk="0" h="772940" w="1120203">
                <a:moveTo>
                  <a:pt x="0" y="0"/>
                </a:moveTo>
                <a:lnTo>
                  <a:pt x="1120203" y="0"/>
                </a:lnTo>
                <a:lnTo>
                  <a:pt x="1120203" y="772940"/>
                </a:lnTo>
                <a:lnTo>
                  <a:pt x="0" y="7729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32" name="Google Shape;532;g2d561f23abf_0_1081"/>
          <p:cNvSpPr/>
          <p:nvPr/>
        </p:nvSpPr>
        <p:spPr>
          <a:xfrm>
            <a:off x="-47652" y="9485506"/>
            <a:ext cx="10869900" cy="1254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3" name="Google Shape;533;g2d561f23abf_0_1081"/>
          <p:cNvSpPr/>
          <p:nvPr/>
        </p:nvSpPr>
        <p:spPr>
          <a:xfrm rot="-6586030">
            <a:off x="16872768" y="8713192"/>
            <a:ext cx="1079617" cy="1079617"/>
          </a:xfrm>
          <a:custGeom>
            <a:rect b="b" l="l" r="r" t="t"/>
            <a:pathLst>
              <a:path extrusionOk="0" h="6350000" w="635000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4" name="Google Shape;534;g2d561f23abf_0_1081"/>
          <p:cNvSpPr/>
          <p:nvPr/>
        </p:nvSpPr>
        <p:spPr>
          <a:xfrm rot="-6557403">
            <a:off x="16696751" y="8660597"/>
            <a:ext cx="673309" cy="673309"/>
          </a:xfrm>
          <a:custGeom>
            <a:rect b="b" l="l" r="r" t="t"/>
            <a:pathLst>
              <a:path extrusionOk="0" h="6355080" w="6355080">
                <a:moveTo>
                  <a:pt x="3177540" y="6355080"/>
                </a:moveTo>
                <a:cubicBezTo>
                  <a:pt x="2329180" y="6355080"/>
                  <a:pt x="1530350" y="6024880"/>
                  <a:pt x="930910" y="5424170"/>
                </a:cubicBezTo>
                <a:cubicBezTo>
                  <a:pt x="330200" y="4824730"/>
                  <a:pt x="0" y="4025900"/>
                  <a:pt x="0" y="3177540"/>
                </a:cubicBezTo>
                <a:cubicBezTo>
                  <a:pt x="0" y="2329180"/>
                  <a:pt x="330200" y="1530350"/>
                  <a:pt x="930910" y="930910"/>
                </a:cubicBezTo>
                <a:cubicBezTo>
                  <a:pt x="1530350" y="330200"/>
                  <a:pt x="2329180" y="0"/>
                  <a:pt x="3177540" y="0"/>
                </a:cubicBezTo>
                <a:cubicBezTo>
                  <a:pt x="4025900" y="0"/>
                  <a:pt x="4824730" y="330200"/>
                  <a:pt x="5424170" y="930910"/>
                </a:cubicBezTo>
                <a:cubicBezTo>
                  <a:pt x="6024880" y="1531620"/>
                  <a:pt x="6355080" y="2329180"/>
                  <a:pt x="6355080" y="3177540"/>
                </a:cubicBezTo>
                <a:cubicBezTo>
                  <a:pt x="6355080" y="4025900"/>
                  <a:pt x="6024880" y="4824730"/>
                  <a:pt x="5424170" y="5424170"/>
                </a:cubicBezTo>
                <a:cubicBezTo>
                  <a:pt x="4824730" y="6024880"/>
                  <a:pt x="4025900" y="6355080"/>
                  <a:pt x="3177540" y="6355080"/>
                </a:cubicBezTo>
                <a:close/>
                <a:moveTo>
                  <a:pt x="3177540" y="190500"/>
                </a:moveTo>
                <a:cubicBezTo>
                  <a:pt x="2379980" y="190500"/>
                  <a:pt x="1629410" y="501650"/>
                  <a:pt x="1065530" y="1065530"/>
                </a:cubicBezTo>
                <a:cubicBezTo>
                  <a:pt x="501650" y="1629410"/>
                  <a:pt x="190500" y="2379980"/>
                  <a:pt x="190500" y="3177540"/>
                </a:cubicBezTo>
                <a:cubicBezTo>
                  <a:pt x="190500" y="3975100"/>
                  <a:pt x="501650" y="4725670"/>
                  <a:pt x="1065530" y="5289550"/>
                </a:cubicBezTo>
                <a:cubicBezTo>
                  <a:pt x="1629410" y="5853430"/>
                  <a:pt x="2379980" y="6164580"/>
                  <a:pt x="3177540" y="6164580"/>
                </a:cubicBezTo>
                <a:cubicBezTo>
                  <a:pt x="3975100" y="6164580"/>
                  <a:pt x="4725670" y="5853430"/>
                  <a:pt x="5289550" y="5289550"/>
                </a:cubicBezTo>
                <a:cubicBezTo>
                  <a:pt x="5853430" y="4725670"/>
                  <a:pt x="6164580" y="3975100"/>
                  <a:pt x="6164580" y="3177540"/>
                </a:cubicBezTo>
                <a:cubicBezTo>
                  <a:pt x="6164580" y="2379980"/>
                  <a:pt x="5853430" y="1629410"/>
                  <a:pt x="5289550" y="1065530"/>
                </a:cubicBezTo>
                <a:cubicBezTo>
                  <a:pt x="4725670" y="501650"/>
                  <a:pt x="3975100" y="190500"/>
                  <a:pt x="3177540" y="19050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5" name="Google Shape;535;g2d561f23abf_0_1081"/>
          <p:cNvSpPr/>
          <p:nvPr/>
        </p:nvSpPr>
        <p:spPr>
          <a:xfrm rot="3988059">
            <a:off x="689822" y="2373059"/>
            <a:ext cx="1073530" cy="1073530"/>
          </a:xfrm>
          <a:custGeom>
            <a:rect b="b" l="l" r="r" t="t"/>
            <a:pathLst>
              <a:path extrusionOk="0" h="6350000" w="635000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6" name="Google Shape;536;g2d561f23abf_0_1081"/>
          <p:cNvSpPr/>
          <p:nvPr/>
        </p:nvSpPr>
        <p:spPr>
          <a:xfrm rot="3986864">
            <a:off x="1285007" y="2809618"/>
            <a:ext cx="675928" cy="675928"/>
          </a:xfrm>
          <a:custGeom>
            <a:rect b="b" l="l" r="r" t="t"/>
            <a:pathLst>
              <a:path extrusionOk="0" h="6355080" w="6355080">
                <a:moveTo>
                  <a:pt x="3177540" y="6355080"/>
                </a:moveTo>
                <a:cubicBezTo>
                  <a:pt x="2329180" y="6355080"/>
                  <a:pt x="1530350" y="6024880"/>
                  <a:pt x="930910" y="5424170"/>
                </a:cubicBezTo>
                <a:cubicBezTo>
                  <a:pt x="330200" y="4824730"/>
                  <a:pt x="0" y="4025900"/>
                  <a:pt x="0" y="3177540"/>
                </a:cubicBezTo>
                <a:cubicBezTo>
                  <a:pt x="0" y="2329180"/>
                  <a:pt x="330200" y="1530350"/>
                  <a:pt x="930910" y="930910"/>
                </a:cubicBezTo>
                <a:cubicBezTo>
                  <a:pt x="1530350" y="330200"/>
                  <a:pt x="2329180" y="0"/>
                  <a:pt x="3177540" y="0"/>
                </a:cubicBezTo>
                <a:cubicBezTo>
                  <a:pt x="4025900" y="0"/>
                  <a:pt x="4824730" y="330200"/>
                  <a:pt x="5424170" y="930910"/>
                </a:cubicBezTo>
                <a:cubicBezTo>
                  <a:pt x="6024880" y="1531620"/>
                  <a:pt x="6355080" y="2329180"/>
                  <a:pt x="6355080" y="3177540"/>
                </a:cubicBezTo>
                <a:cubicBezTo>
                  <a:pt x="6355080" y="4025900"/>
                  <a:pt x="6024880" y="4824730"/>
                  <a:pt x="5424170" y="5424170"/>
                </a:cubicBezTo>
                <a:cubicBezTo>
                  <a:pt x="4824730" y="6024880"/>
                  <a:pt x="4025900" y="6355080"/>
                  <a:pt x="3177540" y="6355080"/>
                </a:cubicBezTo>
                <a:close/>
                <a:moveTo>
                  <a:pt x="3177540" y="190500"/>
                </a:moveTo>
                <a:cubicBezTo>
                  <a:pt x="2379980" y="190500"/>
                  <a:pt x="1629410" y="501650"/>
                  <a:pt x="1065530" y="1065530"/>
                </a:cubicBezTo>
                <a:cubicBezTo>
                  <a:pt x="501650" y="1629410"/>
                  <a:pt x="190500" y="2379980"/>
                  <a:pt x="190500" y="3177540"/>
                </a:cubicBezTo>
                <a:cubicBezTo>
                  <a:pt x="190500" y="3975100"/>
                  <a:pt x="501650" y="4725670"/>
                  <a:pt x="1065530" y="5289550"/>
                </a:cubicBezTo>
                <a:cubicBezTo>
                  <a:pt x="1629410" y="5853430"/>
                  <a:pt x="2379980" y="6164580"/>
                  <a:pt x="3177540" y="6164580"/>
                </a:cubicBezTo>
                <a:cubicBezTo>
                  <a:pt x="3975100" y="6164580"/>
                  <a:pt x="4725670" y="5853430"/>
                  <a:pt x="5289550" y="5289550"/>
                </a:cubicBezTo>
                <a:cubicBezTo>
                  <a:pt x="5853430" y="4725670"/>
                  <a:pt x="6164580" y="3975100"/>
                  <a:pt x="6164580" y="3177540"/>
                </a:cubicBezTo>
                <a:cubicBezTo>
                  <a:pt x="6164580" y="2379980"/>
                  <a:pt x="5853430" y="1629410"/>
                  <a:pt x="5289550" y="1065530"/>
                </a:cubicBezTo>
                <a:cubicBezTo>
                  <a:pt x="4725670" y="501650"/>
                  <a:pt x="3975100" y="190500"/>
                  <a:pt x="3177540" y="19050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7" name="Google Shape;537;g2d561f23abf_0_1081"/>
          <p:cNvSpPr/>
          <p:nvPr/>
        </p:nvSpPr>
        <p:spPr>
          <a:xfrm>
            <a:off x="696575" y="588136"/>
            <a:ext cx="1894226" cy="1364956"/>
          </a:xfrm>
          <a:custGeom>
            <a:rect b="b" l="l" r="r" t="t"/>
            <a:pathLst>
              <a:path extrusionOk="0" h="1819942" w="2525634">
                <a:moveTo>
                  <a:pt x="0" y="0"/>
                </a:moveTo>
                <a:lnTo>
                  <a:pt x="2525634" y="0"/>
                </a:lnTo>
                <a:lnTo>
                  <a:pt x="2525634" y="1819942"/>
                </a:lnTo>
                <a:lnTo>
                  <a:pt x="0" y="18199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38" name="Google Shape;538;g2d561f23abf_0_1081"/>
          <p:cNvSpPr txBox="1"/>
          <p:nvPr/>
        </p:nvSpPr>
        <p:spPr>
          <a:xfrm>
            <a:off x="2715799" y="872203"/>
            <a:ext cx="44562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LIC. EN EDUCACIÓN INFANTIL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39" name="Google Shape;539;g2d561f23abf_0_108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736680" y="1395423"/>
            <a:ext cx="6407400" cy="3888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40" name="Google Shape;540;g2d561f23abf_0_108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385421" y="1431930"/>
            <a:ext cx="6540300" cy="385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41" name="Google Shape;541;g2d561f23abf_0_108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740263" y="5597350"/>
            <a:ext cx="6403800" cy="3584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42" name="Google Shape;542;g2d561f23abf_0_1081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9385421" y="5597350"/>
            <a:ext cx="6540300" cy="3584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6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Google Shape;547;g2d561f23abf_0_987"/>
          <p:cNvSpPr/>
          <p:nvPr/>
        </p:nvSpPr>
        <p:spPr>
          <a:xfrm>
            <a:off x="17121639" y="-174768"/>
            <a:ext cx="1352100" cy="1879500"/>
          </a:xfrm>
          <a:prstGeom prst="rect">
            <a:avLst/>
          </a:prstGeom>
          <a:solidFill>
            <a:srgbClr val="CF162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8" name="Google Shape;548;g2d561f23abf_0_987"/>
          <p:cNvSpPr/>
          <p:nvPr/>
        </p:nvSpPr>
        <p:spPr>
          <a:xfrm rot="10800000">
            <a:off x="16503582" y="1318310"/>
            <a:ext cx="1120203" cy="772940"/>
          </a:xfrm>
          <a:custGeom>
            <a:rect b="b" l="l" r="r" t="t"/>
            <a:pathLst>
              <a:path extrusionOk="0" h="772940" w="1120203">
                <a:moveTo>
                  <a:pt x="0" y="0"/>
                </a:moveTo>
                <a:lnTo>
                  <a:pt x="1120204" y="0"/>
                </a:lnTo>
                <a:lnTo>
                  <a:pt x="1120204" y="772940"/>
                </a:lnTo>
                <a:lnTo>
                  <a:pt x="0" y="7729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49" name="Google Shape;549;g2d561f23abf_0_987"/>
          <p:cNvSpPr/>
          <p:nvPr/>
        </p:nvSpPr>
        <p:spPr>
          <a:xfrm>
            <a:off x="7604107" y="670360"/>
            <a:ext cx="10869900" cy="1254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0" name="Google Shape;550;g2d561f23abf_0_987"/>
          <p:cNvSpPr/>
          <p:nvPr/>
        </p:nvSpPr>
        <p:spPr>
          <a:xfrm>
            <a:off x="-47652" y="8336993"/>
            <a:ext cx="1458000" cy="1950000"/>
          </a:xfrm>
          <a:prstGeom prst="rect">
            <a:avLst/>
          </a:pr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1" name="Google Shape;551;g2d561f23abf_0_987"/>
          <p:cNvSpPr/>
          <p:nvPr/>
        </p:nvSpPr>
        <p:spPr>
          <a:xfrm>
            <a:off x="744387" y="8161900"/>
            <a:ext cx="1120203" cy="772940"/>
          </a:xfrm>
          <a:custGeom>
            <a:rect b="b" l="l" r="r" t="t"/>
            <a:pathLst>
              <a:path extrusionOk="0" h="772940" w="1120203">
                <a:moveTo>
                  <a:pt x="0" y="0"/>
                </a:moveTo>
                <a:lnTo>
                  <a:pt x="1120203" y="0"/>
                </a:lnTo>
                <a:lnTo>
                  <a:pt x="1120203" y="772940"/>
                </a:lnTo>
                <a:lnTo>
                  <a:pt x="0" y="7729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52" name="Google Shape;552;g2d561f23abf_0_987"/>
          <p:cNvSpPr/>
          <p:nvPr/>
        </p:nvSpPr>
        <p:spPr>
          <a:xfrm>
            <a:off x="-47652" y="9485506"/>
            <a:ext cx="10869900" cy="1254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3" name="Google Shape;553;g2d561f23abf_0_987"/>
          <p:cNvSpPr/>
          <p:nvPr/>
        </p:nvSpPr>
        <p:spPr>
          <a:xfrm rot="-6586030">
            <a:off x="16872768" y="8713192"/>
            <a:ext cx="1079617" cy="1079617"/>
          </a:xfrm>
          <a:custGeom>
            <a:rect b="b" l="l" r="r" t="t"/>
            <a:pathLst>
              <a:path extrusionOk="0" h="6350000" w="635000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4" name="Google Shape;554;g2d561f23abf_0_987"/>
          <p:cNvSpPr/>
          <p:nvPr/>
        </p:nvSpPr>
        <p:spPr>
          <a:xfrm rot="-6557403">
            <a:off x="16696751" y="8660597"/>
            <a:ext cx="673309" cy="673309"/>
          </a:xfrm>
          <a:custGeom>
            <a:rect b="b" l="l" r="r" t="t"/>
            <a:pathLst>
              <a:path extrusionOk="0" h="6355080" w="6355080">
                <a:moveTo>
                  <a:pt x="3177540" y="6355080"/>
                </a:moveTo>
                <a:cubicBezTo>
                  <a:pt x="2329180" y="6355080"/>
                  <a:pt x="1530350" y="6024880"/>
                  <a:pt x="930910" y="5424170"/>
                </a:cubicBezTo>
                <a:cubicBezTo>
                  <a:pt x="330200" y="4824730"/>
                  <a:pt x="0" y="4025900"/>
                  <a:pt x="0" y="3177540"/>
                </a:cubicBezTo>
                <a:cubicBezTo>
                  <a:pt x="0" y="2329180"/>
                  <a:pt x="330200" y="1530350"/>
                  <a:pt x="930910" y="930910"/>
                </a:cubicBezTo>
                <a:cubicBezTo>
                  <a:pt x="1530350" y="330200"/>
                  <a:pt x="2329180" y="0"/>
                  <a:pt x="3177540" y="0"/>
                </a:cubicBezTo>
                <a:cubicBezTo>
                  <a:pt x="4025900" y="0"/>
                  <a:pt x="4824730" y="330200"/>
                  <a:pt x="5424170" y="930910"/>
                </a:cubicBezTo>
                <a:cubicBezTo>
                  <a:pt x="6024880" y="1531620"/>
                  <a:pt x="6355080" y="2329180"/>
                  <a:pt x="6355080" y="3177540"/>
                </a:cubicBezTo>
                <a:cubicBezTo>
                  <a:pt x="6355080" y="4025900"/>
                  <a:pt x="6024880" y="4824730"/>
                  <a:pt x="5424170" y="5424170"/>
                </a:cubicBezTo>
                <a:cubicBezTo>
                  <a:pt x="4824730" y="6024880"/>
                  <a:pt x="4025900" y="6355080"/>
                  <a:pt x="3177540" y="6355080"/>
                </a:cubicBezTo>
                <a:close/>
                <a:moveTo>
                  <a:pt x="3177540" y="190500"/>
                </a:moveTo>
                <a:cubicBezTo>
                  <a:pt x="2379980" y="190500"/>
                  <a:pt x="1629410" y="501650"/>
                  <a:pt x="1065530" y="1065530"/>
                </a:cubicBezTo>
                <a:cubicBezTo>
                  <a:pt x="501650" y="1629410"/>
                  <a:pt x="190500" y="2379980"/>
                  <a:pt x="190500" y="3177540"/>
                </a:cubicBezTo>
                <a:cubicBezTo>
                  <a:pt x="190500" y="3975100"/>
                  <a:pt x="501650" y="4725670"/>
                  <a:pt x="1065530" y="5289550"/>
                </a:cubicBezTo>
                <a:cubicBezTo>
                  <a:pt x="1629410" y="5853430"/>
                  <a:pt x="2379980" y="6164580"/>
                  <a:pt x="3177540" y="6164580"/>
                </a:cubicBezTo>
                <a:cubicBezTo>
                  <a:pt x="3975100" y="6164580"/>
                  <a:pt x="4725670" y="5853430"/>
                  <a:pt x="5289550" y="5289550"/>
                </a:cubicBezTo>
                <a:cubicBezTo>
                  <a:pt x="5853430" y="4725670"/>
                  <a:pt x="6164580" y="3975100"/>
                  <a:pt x="6164580" y="3177540"/>
                </a:cubicBezTo>
                <a:cubicBezTo>
                  <a:pt x="6164580" y="2379980"/>
                  <a:pt x="5853430" y="1629410"/>
                  <a:pt x="5289550" y="1065530"/>
                </a:cubicBezTo>
                <a:cubicBezTo>
                  <a:pt x="4725670" y="501650"/>
                  <a:pt x="3975100" y="190500"/>
                  <a:pt x="3177540" y="19050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5" name="Google Shape;555;g2d561f23abf_0_987"/>
          <p:cNvSpPr/>
          <p:nvPr/>
        </p:nvSpPr>
        <p:spPr>
          <a:xfrm rot="3988059">
            <a:off x="689822" y="2373059"/>
            <a:ext cx="1073530" cy="1073530"/>
          </a:xfrm>
          <a:custGeom>
            <a:rect b="b" l="l" r="r" t="t"/>
            <a:pathLst>
              <a:path extrusionOk="0" h="6350000" w="635000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6" name="Google Shape;556;g2d561f23abf_0_987"/>
          <p:cNvSpPr/>
          <p:nvPr/>
        </p:nvSpPr>
        <p:spPr>
          <a:xfrm rot="3986864">
            <a:off x="1285007" y="2809618"/>
            <a:ext cx="675928" cy="675928"/>
          </a:xfrm>
          <a:custGeom>
            <a:rect b="b" l="l" r="r" t="t"/>
            <a:pathLst>
              <a:path extrusionOk="0" h="6355080" w="6355080">
                <a:moveTo>
                  <a:pt x="3177540" y="6355080"/>
                </a:moveTo>
                <a:cubicBezTo>
                  <a:pt x="2329180" y="6355080"/>
                  <a:pt x="1530350" y="6024880"/>
                  <a:pt x="930910" y="5424170"/>
                </a:cubicBezTo>
                <a:cubicBezTo>
                  <a:pt x="330200" y="4824730"/>
                  <a:pt x="0" y="4025900"/>
                  <a:pt x="0" y="3177540"/>
                </a:cubicBezTo>
                <a:cubicBezTo>
                  <a:pt x="0" y="2329180"/>
                  <a:pt x="330200" y="1530350"/>
                  <a:pt x="930910" y="930910"/>
                </a:cubicBezTo>
                <a:cubicBezTo>
                  <a:pt x="1530350" y="330200"/>
                  <a:pt x="2329180" y="0"/>
                  <a:pt x="3177540" y="0"/>
                </a:cubicBezTo>
                <a:cubicBezTo>
                  <a:pt x="4025900" y="0"/>
                  <a:pt x="4824730" y="330200"/>
                  <a:pt x="5424170" y="930910"/>
                </a:cubicBezTo>
                <a:cubicBezTo>
                  <a:pt x="6024880" y="1531620"/>
                  <a:pt x="6355080" y="2329180"/>
                  <a:pt x="6355080" y="3177540"/>
                </a:cubicBezTo>
                <a:cubicBezTo>
                  <a:pt x="6355080" y="4025900"/>
                  <a:pt x="6024880" y="4824730"/>
                  <a:pt x="5424170" y="5424170"/>
                </a:cubicBezTo>
                <a:cubicBezTo>
                  <a:pt x="4824730" y="6024880"/>
                  <a:pt x="4025900" y="6355080"/>
                  <a:pt x="3177540" y="6355080"/>
                </a:cubicBezTo>
                <a:close/>
                <a:moveTo>
                  <a:pt x="3177540" y="190500"/>
                </a:moveTo>
                <a:cubicBezTo>
                  <a:pt x="2379980" y="190500"/>
                  <a:pt x="1629410" y="501650"/>
                  <a:pt x="1065530" y="1065530"/>
                </a:cubicBezTo>
                <a:cubicBezTo>
                  <a:pt x="501650" y="1629410"/>
                  <a:pt x="190500" y="2379980"/>
                  <a:pt x="190500" y="3177540"/>
                </a:cubicBezTo>
                <a:cubicBezTo>
                  <a:pt x="190500" y="3975100"/>
                  <a:pt x="501650" y="4725670"/>
                  <a:pt x="1065530" y="5289550"/>
                </a:cubicBezTo>
                <a:cubicBezTo>
                  <a:pt x="1629410" y="5853430"/>
                  <a:pt x="2379980" y="6164580"/>
                  <a:pt x="3177540" y="6164580"/>
                </a:cubicBezTo>
                <a:cubicBezTo>
                  <a:pt x="3975100" y="6164580"/>
                  <a:pt x="4725670" y="5853430"/>
                  <a:pt x="5289550" y="5289550"/>
                </a:cubicBezTo>
                <a:cubicBezTo>
                  <a:pt x="5853430" y="4725670"/>
                  <a:pt x="6164580" y="3975100"/>
                  <a:pt x="6164580" y="3177540"/>
                </a:cubicBezTo>
                <a:cubicBezTo>
                  <a:pt x="6164580" y="2379980"/>
                  <a:pt x="5853430" y="1629410"/>
                  <a:pt x="5289550" y="1065530"/>
                </a:cubicBezTo>
                <a:cubicBezTo>
                  <a:pt x="4725670" y="501650"/>
                  <a:pt x="3975100" y="190500"/>
                  <a:pt x="3177540" y="19050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7" name="Google Shape;557;g2d561f23abf_0_987"/>
          <p:cNvSpPr/>
          <p:nvPr/>
        </p:nvSpPr>
        <p:spPr>
          <a:xfrm>
            <a:off x="696575" y="588136"/>
            <a:ext cx="1894226" cy="1364956"/>
          </a:xfrm>
          <a:custGeom>
            <a:rect b="b" l="l" r="r" t="t"/>
            <a:pathLst>
              <a:path extrusionOk="0" h="1819942" w="2525634">
                <a:moveTo>
                  <a:pt x="0" y="0"/>
                </a:moveTo>
                <a:lnTo>
                  <a:pt x="2525634" y="0"/>
                </a:lnTo>
                <a:lnTo>
                  <a:pt x="2525634" y="1819942"/>
                </a:lnTo>
                <a:lnTo>
                  <a:pt x="0" y="18199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58" name="Google Shape;558;g2d561f23abf_0_987"/>
          <p:cNvSpPr txBox="1"/>
          <p:nvPr/>
        </p:nvSpPr>
        <p:spPr>
          <a:xfrm>
            <a:off x="2715799" y="872203"/>
            <a:ext cx="65223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LIC. EN CIENCIAS NATURALES Y EDUCACIÓN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59" name="Google Shape;559;g2d561f23abf_0_98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863337" y="1626454"/>
            <a:ext cx="5860800" cy="3669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0" name="Google Shape;560;g2d561f23abf_0_98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748750" y="1653310"/>
            <a:ext cx="5643600" cy="3642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1" name="Google Shape;561;g2d561f23abf_0_98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863336" y="5608628"/>
            <a:ext cx="5860800" cy="3497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2" name="Google Shape;562;g2d561f23abf_0_987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9722867" y="5608627"/>
            <a:ext cx="5669400" cy="3497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6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Google Shape;567;g2d561f23abf_0_893"/>
          <p:cNvSpPr/>
          <p:nvPr/>
        </p:nvSpPr>
        <p:spPr>
          <a:xfrm>
            <a:off x="17121639" y="-174768"/>
            <a:ext cx="1352100" cy="1879500"/>
          </a:xfrm>
          <a:prstGeom prst="rect">
            <a:avLst/>
          </a:prstGeom>
          <a:solidFill>
            <a:srgbClr val="CF162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8" name="Google Shape;568;g2d561f23abf_0_893"/>
          <p:cNvSpPr/>
          <p:nvPr/>
        </p:nvSpPr>
        <p:spPr>
          <a:xfrm rot="10800000">
            <a:off x="16503582" y="1318310"/>
            <a:ext cx="1120203" cy="772940"/>
          </a:xfrm>
          <a:custGeom>
            <a:rect b="b" l="l" r="r" t="t"/>
            <a:pathLst>
              <a:path extrusionOk="0" h="772940" w="1120203">
                <a:moveTo>
                  <a:pt x="0" y="0"/>
                </a:moveTo>
                <a:lnTo>
                  <a:pt x="1120204" y="0"/>
                </a:lnTo>
                <a:lnTo>
                  <a:pt x="1120204" y="772940"/>
                </a:lnTo>
                <a:lnTo>
                  <a:pt x="0" y="7729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69" name="Google Shape;569;g2d561f23abf_0_893"/>
          <p:cNvSpPr/>
          <p:nvPr/>
        </p:nvSpPr>
        <p:spPr>
          <a:xfrm>
            <a:off x="7604107" y="670360"/>
            <a:ext cx="10869900" cy="1254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0" name="Google Shape;570;g2d561f23abf_0_893"/>
          <p:cNvSpPr/>
          <p:nvPr/>
        </p:nvSpPr>
        <p:spPr>
          <a:xfrm>
            <a:off x="-47652" y="8336993"/>
            <a:ext cx="1458000" cy="1950000"/>
          </a:xfrm>
          <a:prstGeom prst="rect">
            <a:avLst/>
          </a:pr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1" name="Google Shape;571;g2d561f23abf_0_893"/>
          <p:cNvSpPr/>
          <p:nvPr/>
        </p:nvSpPr>
        <p:spPr>
          <a:xfrm>
            <a:off x="744387" y="8161900"/>
            <a:ext cx="1120203" cy="772940"/>
          </a:xfrm>
          <a:custGeom>
            <a:rect b="b" l="l" r="r" t="t"/>
            <a:pathLst>
              <a:path extrusionOk="0" h="772940" w="1120203">
                <a:moveTo>
                  <a:pt x="0" y="0"/>
                </a:moveTo>
                <a:lnTo>
                  <a:pt x="1120203" y="0"/>
                </a:lnTo>
                <a:lnTo>
                  <a:pt x="1120203" y="772940"/>
                </a:lnTo>
                <a:lnTo>
                  <a:pt x="0" y="7729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72" name="Google Shape;572;g2d561f23abf_0_893"/>
          <p:cNvSpPr/>
          <p:nvPr/>
        </p:nvSpPr>
        <p:spPr>
          <a:xfrm>
            <a:off x="-47652" y="9485506"/>
            <a:ext cx="10869900" cy="1254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3" name="Google Shape;573;g2d561f23abf_0_893"/>
          <p:cNvSpPr/>
          <p:nvPr/>
        </p:nvSpPr>
        <p:spPr>
          <a:xfrm rot="-6586030">
            <a:off x="16872768" y="8713192"/>
            <a:ext cx="1079617" cy="1079617"/>
          </a:xfrm>
          <a:custGeom>
            <a:rect b="b" l="l" r="r" t="t"/>
            <a:pathLst>
              <a:path extrusionOk="0" h="6350000" w="635000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4" name="Google Shape;574;g2d561f23abf_0_893"/>
          <p:cNvSpPr/>
          <p:nvPr/>
        </p:nvSpPr>
        <p:spPr>
          <a:xfrm rot="-6557403">
            <a:off x="16696751" y="8660597"/>
            <a:ext cx="673309" cy="673309"/>
          </a:xfrm>
          <a:custGeom>
            <a:rect b="b" l="l" r="r" t="t"/>
            <a:pathLst>
              <a:path extrusionOk="0" h="6355080" w="6355080">
                <a:moveTo>
                  <a:pt x="3177540" y="6355080"/>
                </a:moveTo>
                <a:cubicBezTo>
                  <a:pt x="2329180" y="6355080"/>
                  <a:pt x="1530350" y="6024880"/>
                  <a:pt x="930910" y="5424170"/>
                </a:cubicBezTo>
                <a:cubicBezTo>
                  <a:pt x="330200" y="4824730"/>
                  <a:pt x="0" y="4025900"/>
                  <a:pt x="0" y="3177540"/>
                </a:cubicBezTo>
                <a:cubicBezTo>
                  <a:pt x="0" y="2329180"/>
                  <a:pt x="330200" y="1530350"/>
                  <a:pt x="930910" y="930910"/>
                </a:cubicBezTo>
                <a:cubicBezTo>
                  <a:pt x="1530350" y="330200"/>
                  <a:pt x="2329180" y="0"/>
                  <a:pt x="3177540" y="0"/>
                </a:cubicBezTo>
                <a:cubicBezTo>
                  <a:pt x="4025900" y="0"/>
                  <a:pt x="4824730" y="330200"/>
                  <a:pt x="5424170" y="930910"/>
                </a:cubicBezTo>
                <a:cubicBezTo>
                  <a:pt x="6024880" y="1531620"/>
                  <a:pt x="6355080" y="2329180"/>
                  <a:pt x="6355080" y="3177540"/>
                </a:cubicBezTo>
                <a:cubicBezTo>
                  <a:pt x="6355080" y="4025900"/>
                  <a:pt x="6024880" y="4824730"/>
                  <a:pt x="5424170" y="5424170"/>
                </a:cubicBezTo>
                <a:cubicBezTo>
                  <a:pt x="4824730" y="6024880"/>
                  <a:pt x="4025900" y="6355080"/>
                  <a:pt x="3177540" y="6355080"/>
                </a:cubicBezTo>
                <a:close/>
                <a:moveTo>
                  <a:pt x="3177540" y="190500"/>
                </a:moveTo>
                <a:cubicBezTo>
                  <a:pt x="2379980" y="190500"/>
                  <a:pt x="1629410" y="501650"/>
                  <a:pt x="1065530" y="1065530"/>
                </a:cubicBezTo>
                <a:cubicBezTo>
                  <a:pt x="501650" y="1629410"/>
                  <a:pt x="190500" y="2379980"/>
                  <a:pt x="190500" y="3177540"/>
                </a:cubicBezTo>
                <a:cubicBezTo>
                  <a:pt x="190500" y="3975100"/>
                  <a:pt x="501650" y="4725670"/>
                  <a:pt x="1065530" y="5289550"/>
                </a:cubicBezTo>
                <a:cubicBezTo>
                  <a:pt x="1629410" y="5853430"/>
                  <a:pt x="2379980" y="6164580"/>
                  <a:pt x="3177540" y="6164580"/>
                </a:cubicBezTo>
                <a:cubicBezTo>
                  <a:pt x="3975100" y="6164580"/>
                  <a:pt x="4725670" y="5853430"/>
                  <a:pt x="5289550" y="5289550"/>
                </a:cubicBezTo>
                <a:cubicBezTo>
                  <a:pt x="5853430" y="4725670"/>
                  <a:pt x="6164580" y="3975100"/>
                  <a:pt x="6164580" y="3177540"/>
                </a:cubicBezTo>
                <a:cubicBezTo>
                  <a:pt x="6164580" y="2379980"/>
                  <a:pt x="5853430" y="1629410"/>
                  <a:pt x="5289550" y="1065530"/>
                </a:cubicBezTo>
                <a:cubicBezTo>
                  <a:pt x="4725670" y="501650"/>
                  <a:pt x="3975100" y="190500"/>
                  <a:pt x="3177540" y="19050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5" name="Google Shape;575;g2d561f23abf_0_893"/>
          <p:cNvSpPr/>
          <p:nvPr/>
        </p:nvSpPr>
        <p:spPr>
          <a:xfrm rot="3988059">
            <a:off x="689822" y="2373059"/>
            <a:ext cx="1073530" cy="1073530"/>
          </a:xfrm>
          <a:custGeom>
            <a:rect b="b" l="l" r="r" t="t"/>
            <a:pathLst>
              <a:path extrusionOk="0" h="6350000" w="635000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6" name="Google Shape;576;g2d561f23abf_0_893"/>
          <p:cNvSpPr/>
          <p:nvPr/>
        </p:nvSpPr>
        <p:spPr>
          <a:xfrm rot="3986864">
            <a:off x="1285007" y="2809618"/>
            <a:ext cx="675928" cy="675928"/>
          </a:xfrm>
          <a:custGeom>
            <a:rect b="b" l="l" r="r" t="t"/>
            <a:pathLst>
              <a:path extrusionOk="0" h="6355080" w="6355080">
                <a:moveTo>
                  <a:pt x="3177540" y="6355080"/>
                </a:moveTo>
                <a:cubicBezTo>
                  <a:pt x="2329180" y="6355080"/>
                  <a:pt x="1530350" y="6024880"/>
                  <a:pt x="930910" y="5424170"/>
                </a:cubicBezTo>
                <a:cubicBezTo>
                  <a:pt x="330200" y="4824730"/>
                  <a:pt x="0" y="4025900"/>
                  <a:pt x="0" y="3177540"/>
                </a:cubicBezTo>
                <a:cubicBezTo>
                  <a:pt x="0" y="2329180"/>
                  <a:pt x="330200" y="1530350"/>
                  <a:pt x="930910" y="930910"/>
                </a:cubicBezTo>
                <a:cubicBezTo>
                  <a:pt x="1530350" y="330200"/>
                  <a:pt x="2329180" y="0"/>
                  <a:pt x="3177540" y="0"/>
                </a:cubicBezTo>
                <a:cubicBezTo>
                  <a:pt x="4025900" y="0"/>
                  <a:pt x="4824730" y="330200"/>
                  <a:pt x="5424170" y="930910"/>
                </a:cubicBezTo>
                <a:cubicBezTo>
                  <a:pt x="6024880" y="1531620"/>
                  <a:pt x="6355080" y="2329180"/>
                  <a:pt x="6355080" y="3177540"/>
                </a:cubicBezTo>
                <a:cubicBezTo>
                  <a:pt x="6355080" y="4025900"/>
                  <a:pt x="6024880" y="4824730"/>
                  <a:pt x="5424170" y="5424170"/>
                </a:cubicBezTo>
                <a:cubicBezTo>
                  <a:pt x="4824730" y="6024880"/>
                  <a:pt x="4025900" y="6355080"/>
                  <a:pt x="3177540" y="6355080"/>
                </a:cubicBezTo>
                <a:close/>
                <a:moveTo>
                  <a:pt x="3177540" y="190500"/>
                </a:moveTo>
                <a:cubicBezTo>
                  <a:pt x="2379980" y="190500"/>
                  <a:pt x="1629410" y="501650"/>
                  <a:pt x="1065530" y="1065530"/>
                </a:cubicBezTo>
                <a:cubicBezTo>
                  <a:pt x="501650" y="1629410"/>
                  <a:pt x="190500" y="2379980"/>
                  <a:pt x="190500" y="3177540"/>
                </a:cubicBezTo>
                <a:cubicBezTo>
                  <a:pt x="190500" y="3975100"/>
                  <a:pt x="501650" y="4725670"/>
                  <a:pt x="1065530" y="5289550"/>
                </a:cubicBezTo>
                <a:cubicBezTo>
                  <a:pt x="1629410" y="5853430"/>
                  <a:pt x="2379980" y="6164580"/>
                  <a:pt x="3177540" y="6164580"/>
                </a:cubicBezTo>
                <a:cubicBezTo>
                  <a:pt x="3975100" y="6164580"/>
                  <a:pt x="4725670" y="5853430"/>
                  <a:pt x="5289550" y="5289550"/>
                </a:cubicBezTo>
                <a:cubicBezTo>
                  <a:pt x="5853430" y="4725670"/>
                  <a:pt x="6164580" y="3975100"/>
                  <a:pt x="6164580" y="3177540"/>
                </a:cubicBezTo>
                <a:cubicBezTo>
                  <a:pt x="6164580" y="2379980"/>
                  <a:pt x="5853430" y="1629410"/>
                  <a:pt x="5289550" y="1065530"/>
                </a:cubicBezTo>
                <a:cubicBezTo>
                  <a:pt x="4725670" y="501650"/>
                  <a:pt x="3975100" y="190500"/>
                  <a:pt x="3177540" y="19050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7" name="Google Shape;577;g2d561f23abf_0_893"/>
          <p:cNvSpPr/>
          <p:nvPr/>
        </p:nvSpPr>
        <p:spPr>
          <a:xfrm>
            <a:off x="696575" y="588136"/>
            <a:ext cx="1894226" cy="1364956"/>
          </a:xfrm>
          <a:custGeom>
            <a:rect b="b" l="l" r="r" t="t"/>
            <a:pathLst>
              <a:path extrusionOk="0" h="1819942" w="2525634">
                <a:moveTo>
                  <a:pt x="0" y="0"/>
                </a:moveTo>
                <a:lnTo>
                  <a:pt x="2525634" y="0"/>
                </a:lnTo>
                <a:lnTo>
                  <a:pt x="2525634" y="1819942"/>
                </a:lnTo>
                <a:lnTo>
                  <a:pt x="0" y="18199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78" name="Google Shape;578;g2d561f23abf_0_893"/>
          <p:cNvSpPr txBox="1"/>
          <p:nvPr/>
        </p:nvSpPr>
        <p:spPr>
          <a:xfrm>
            <a:off x="3249158" y="408750"/>
            <a:ext cx="34323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LIC. EN MATEMÁTICAS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79" name="Google Shape;579;g2d561f23abf_0_89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249158" y="1044656"/>
            <a:ext cx="6414600" cy="434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80" name="Google Shape;580;g2d561f23abf_0_89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513939" y="1044656"/>
            <a:ext cx="6402600" cy="4180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81" name="Google Shape;581;g2d561f23abf_0_89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249157" y="5560493"/>
            <a:ext cx="6414600" cy="378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82" name="Google Shape;582;g2d561f23abf_0_893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0513939" y="5474219"/>
            <a:ext cx="6538800" cy="3850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6" name="Shape 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Google Shape;587;g2d561f23abf_0_799"/>
          <p:cNvSpPr/>
          <p:nvPr/>
        </p:nvSpPr>
        <p:spPr>
          <a:xfrm>
            <a:off x="17121639" y="-174768"/>
            <a:ext cx="1352100" cy="1879500"/>
          </a:xfrm>
          <a:prstGeom prst="rect">
            <a:avLst/>
          </a:prstGeom>
          <a:solidFill>
            <a:srgbClr val="CF162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8" name="Google Shape;588;g2d561f23abf_0_799"/>
          <p:cNvSpPr/>
          <p:nvPr/>
        </p:nvSpPr>
        <p:spPr>
          <a:xfrm rot="10800000">
            <a:off x="16503582" y="1318310"/>
            <a:ext cx="1120203" cy="772940"/>
          </a:xfrm>
          <a:custGeom>
            <a:rect b="b" l="l" r="r" t="t"/>
            <a:pathLst>
              <a:path extrusionOk="0" h="772940" w="1120203">
                <a:moveTo>
                  <a:pt x="0" y="0"/>
                </a:moveTo>
                <a:lnTo>
                  <a:pt x="1120204" y="0"/>
                </a:lnTo>
                <a:lnTo>
                  <a:pt x="1120204" y="772940"/>
                </a:lnTo>
                <a:lnTo>
                  <a:pt x="0" y="7729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89" name="Google Shape;589;g2d561f23abf_0_799"/>
          <p:cNvSpPr/>
          <p:nvPr/>
        </p:nvSpPr>
        <p:spPr>
          <a:xfrm>
            <a:off x="7604107" y="670360"/>
            <a:ext cx="10869900" cy="1254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0" name="Google Shape;590;g2d561f23abf_0_799"/>
          <p:cNvSpPr/>
          <p:nvPr/>
        </p:nvSpPr>
        <p:spPr>
          <a:xfrm>
            <a:off x="-47652" y="8336993"/>
            <a:ext cx="1458000" cy="1950000"/>
          </a:xfrm>
          <a:prstGeom prst="rect">
            <a:avLst/>
          </a:pr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1" name="Google Shape;591;g2d561f23abf_0_799"/>
          <p:cNvSpPr/>
          <p:nvPr/>
        </p:nvSpPr>
        <p:spPr>
          <a:xfrm>
            <a:off x="744387" y="8161900"/>
            <a:ext cx="1120203" cy="772940"/>
          </a:xfrm>
          <a:custGeom>
            <a:rect b="b" l="l" r="r" t="t"/>
            <a:pathLst>
              <a:path extrusionOk="0" h="772940" w="1120203">
                <a:moveTo>
                  <a:pt x="0" y="0"/>
                </a:moveTo>
                <a:lnTo>
                  <a:pt x="1120203" y="0"/>
                </a:lnTo>
                <a:lnTo>
                  <a:pt x="1120203" y="772940"/>
                </a:lnTo>
                <a:lnTo>
                  <a:pt x="0" y="7729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92" name="Google Shape;592;g2d561f23abf_0_799"/>
          <p:cNvSpPr/>
          <p:nvPr/>
        </p:nvSpPr>
        <p:spPr>
          <a:xfrm>
            <a:off x="-47652" y="9485506"/>
            <a:ext cx="10869900" cy="1254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3" name="Google Shape;593;g2d561f23abf_0_799"/>
          <p:cNvSpPr/>
          <p:nvPr/>
        </p:nvSpPr>
        <p:spPr>
          <a:xfrm rot="-6586030">
            <a:off x="16872768" y="8713192"/>
            <a:ext cx="1079617" cy="1079617"/>
          </a:xfrm>
          <a:custGeom>
            <a:rect b="b" l="l" r="r" t="t"/>
            <a:pathLst>
              <a:path extrusionOk="0" h="6350000" w="635000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4" name="Google Shape;594;g2d561f23abf_0_799"/>
          <p:cNvSpPr/>
          <p:nvPr/>
        </p:nvSpPr>
        <p:spPr>
          <a:xfrm rot="-6557403">
            <a:off x="16696751" y="8660597"/>
            <a:ext cx="673309" cy="673309"/>
          </a:xfrm>
          <a:custGeom>
            <a:rect b="b" l="l" r="r" t="t"/>
            <a:pathLst>
              <a:path extrusionOk="0" h="6355080" w="6355080">
                <a:moveTo>
                  <a:pt x="3177540" y="6355080"/>
                </a:moveTo>
                <a:cubicBezTo>
                  <a:pt x="2329180" y="6355080"/>
                  <a:pt x="1530350" y="6024880"/>
                  <a:pt x="930910" y="5424170"/>
                </a:cubicBezTo>
                <a:cubicBezTo>
                  <a:pt x="330200" y="4824730"/>
                  <a:pt x="0" y="4025900"/>
                  <a:pt x="0" y="3177540"/>
                </a:cubicBezTo>
                <a:cubicBezTo>
                  <a:pt x="0" y="2329180"/>
                  <a:pt x="330200" y="1530350"/>
                  <a:pt x="930910" y="930910"/>
                </a:cubicBezTo>
                <a:cubicBezTo>
                  <a:pt x="1530350" y="330200"/>
                  <a:pt x="2329180" y="0"/>
                  <a:pt x="3177540" y="0"/>
                </a:cubicBezTo>
                <a:cubicBezTo>
                  <a:pt x="4025900" y="0"/>
                  <a:pt x="4824730" y="330200"/>
                  <a:pt x="5424170" y="930910"/>
                </a:cubicBezTo>
                <a:cubicBezTo>
                  <a:pt x="6024880" y="1531620"/>
                  <a:pt x="6355080" y="2329180"/>
                  <a:pt x="6355080" y="3177540"/>
                </a:cubicBezTo>
                <a:cubicBezTo>
                  <a:pt x="6355080" y="4025900"/>
                  <a:pt x="6024880" y="4824730"/>
                  <a:pt x="5424170" y="5424170"/>
                </a:cubicBezTo>
                <a:cubicBezTo>
                  <a:pt x="4824730" y="6024880"/>
                  <a:pt x="4025900" y="6355080"/>
                  <a:pt x="3177540" y="6355080"/>
                </a:cubicBezTo>
                <a:close/>
                <a:moveTo>
                  <a:pt x="3177540" y="190500"/>
                </a:moveTo>
                <a:cubicBezTo>
                  <a:pt x="2379980" y="190500"/>
                  <a:pt x="1629410" y="501650"/>
                  <a:pt x="1065530" y="1065530"/>
                </a:cubicBezTo>
                <a:cubicBezTo>
                  <a:pt x="501650" y="1629410"/>
                  <a:pt x="190500" y="2379980"/>
                  <a:pt x="190500" y="3177540"/>
                </a:cubicBezTo>
                <a:cubicBezTo>
                  <a:pt x="190500" y="3975100"/>
                  <a:pt x="501650" y="4725670"/>
                  <a:pt x="1065530" y="5289550"/>
                </a:cubicBezTo>
                <a:cubicBezTo>
                  <a:pt x="1629410" y="5853430"/>
                  <a:pt x="2379980" y="6164580"/>
                  <a:pt x="3177540" y="6164580"/>
                </a:cubicBezTo>
                <a:cubicBezTo>
                  <a:pt x="3975100" y="6164580"/>
                  <a:pt x="4725670" y="5853430"/>
                  <a:pt x="5289550" y="5289550"/>
                </a:cubicBezTo>
                <a:cubicBezTo>
                  <a:pt x="5853430" y="4725670"/>
                  <a:pt x="6164580" y="3975100"/>
                  <a:pt x="6164580" y="3177540"/>
                </a:cubicBezTo>
                <a:cubicBezTo>
                  <a:pt x="6164580" y="2379980"/>
                  <a:pt x="5853430" y="1629410"/>
                  <a:pt x="5289550" y="1065530"/>
                </a:cubicBezTo>
                <a:cubicBezTo>
                  <a:pt x="4725670" y="501650"/>
                  <a:pt x="3975100" y="190500"/>
                  <a:pt x="3177540" y="19050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5" name="Google Shape;595;g2d561f23abf_0_799"/>
          <p:cNvSpPr/>
          <p:nvPr/>
        </p:nvSpPr>
        <p:spPr>
          <a:xfrm rot="3988059">
            <a:off x="689822" y="2373059"/>
            <a:ext cx="1073530" cy="1073530"/>
          </a:xfrm>
          <a:custGeom>
            <a:rect b="b" l="l" r="r" t="t"/>
            <a:pathLst>
              <a:path extrusionOk="0" h="6350000" w="635000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6" name="Google Shape;596;g2d561f23abf_0_799"/>
          <p:cNvSpPr/>
          <p:nvPr/>
        </p:nvSpPr>
        <p:spPr>
          <a:xfrm rot="3986864">
            <a:off x="1285007" y="2809618"/>
            <a:ext cx="675928" cy="675928"/>
          </a:xfrm>
          <a:custGeom>
            <a:rect b="b" l="l" r="r" t="t"/>
            <a:pathLst>
              <a:path extrusionOk="0" h="6355080" w="6355080">
                <a:moveTo>
                  <a:pt x="3177540" y="6355080"/>
                </a:moveTo>
                <a:cubicBezTo>
                  <a:pt x="2329180" y="6355080"/>
                  <a:pt x="1530350" y="6024880"/>
                  <a:pt x="930910" y="5424170"/>
                </a:cubicBezTo>
                <a:cubicBezTo>
                  <a:pt x="330200" y="4824730"/>
                  <a:pt x="0" y="4025900"/>
                  <a:pt x="0" y="3177540"/>
                </a:cubicBezTo>
                <a:cubicBezTo>
                  <a:pt x="0" y="2329180"/>
                  <a:pt x="330200" y="1530350"/>
                  <a:pt x="930910" y="930910"/>
                </a:cubicBezTo>
                <a:cubicBezTo>
                  <a:pt x="1530350" y="330200"/>
                  <a:pt x="2329180" y="0"/>
                  <a:pt x="3177540" y="0"/>
                </a:cubicBezTo>
                <a:cubicBezTo>
                  <a:pt x="4025900" y="0"/>
                  <a:pt x="4824730" y="330200"/>
                  <a:pt x="5424170" y="930910"/>
                </a:cubicBezTo>
                <a:cubicBezTo>
                  <a:pt x="6024880" y="1531620"/>
                  <a:pt x="6355080" y="2329180"/>
                  <a:pt x="6355080" y="3177540"/>
                </a:cubicBezTo>
                <a:cubicBezTo>
                  <a:pt x="6355080" y="4025900"/>
                  <a:pt x="6024880" y="4824730"/>
                  <a:pt x="5424170" y="5424170"/>
                </a:cubicBezTo>
                <a:cubicBezTo>
                  <a:pt x="4824730" y="6024880"/>
                  <a:pt x="4025900" y="6355080"/>
                  <a:pt x="3177540" y="6355080"/>
                </a:cubicBezTo>
                <a:close/>
                <a:moveTo>
                  <a:pt x="3177540" y="190500"/>
                </a:moveTo>
                <a:cubicBezTo>
                  <a:pt x="2379980" y="190500"/>
                  <a:pt x="1629410" y="501650"/>
                  <a:pt x="1065530" y="1065530"/>
                </a:cubicBezTo>
                <a:cubicBezTo>
                  <a:pt x="501650" y="1629410"/>
                  <a:pt x="190500" y="2379980"/>
                  <a:pt x="190500" y="3177540"/>
                </a:cubicBezTo>
                <a:cubicBezTo>
                  <a:pt x="190500" y="3975100"/>
                  <a:pt x="501650" y="4725670"/>
                  <a:pt x="1065530" y="5289550"/>
                </a:cubicBezTo>
                <a:cubicBezTo>
                  <a:pt x="1629410" y="5853430"/>
                  <a:pt x="2379980" y="6164580"/>
                  <a:pt x="3177540" y="6164580"/>
                </a:cubicBezTo>
                <a:cubicBezTo>
                  <a:pt x="3975100" y="6164580"/>
                  <a:pt x="4725670" y="5853430"/>
                  <a:pt x="5289550" y="5289550"/>
                </a:cubicBezTo>
                <a:cubicBezTo>
                  <a:pt x="5853430" y="4725670"/>
                  <a:pt x="6164580" y="3975100"/>
                  <a:pt x="6164580" y="3177540"/>
                </a:cubicBezTo>
                <a:cubicBezTo>
                  <a:pt x="6164580" y="2379980"/>
                  <a:pt x="5853430" y="1629410"/>
                  <a:pt x="5289550" y="1065530"/>
                </a:cubicBezTo>
                <a:cubicBezTo>
                  <a:pt x="4725670" y="501650"/>
                  <a:pt x="3975100" y="190500"/>
                  <a:pt x="3177540" y="19050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7" name="Google Shape;597;g2d561f23abf_0_799"/>
          <p:cNvSpPr/>
          <p:nvPr/>
        </p:nvSpPr>
        <p:spPr>
          <a:xfrm>
            <a:off x="696575" y="588136"/>
            <a:ext cx="1894226" cy="1364956"/>
          </a:xfrm>
          <a:custGeom>
            <a:rect b="b" l="l" r="r" t="t"/>
            <a:pathLst>
              <a:path extrusionOk="0" h="1819942" w="2525634">
                <a:moveTo>
                  <a:pt x="0" y="0"/>
                </a:moveTo>
                <a:lnTo>
                  <a:pt x="2525634" y="0"/>
                </a:lnTo>
                <a:lnTo>
                  <a:pt x="2525634" y="1819942"/>
                </a:lnTo>
                <a:lnTo>
                  <a:pt x="0" y="18199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98" name="Google Shape;598;g2d561f23abf_0_799"/>
          <p:cNvSpPr txBox="1"/>
          <p:nvPr/>
        </p:nvSpPr>
        <p:spPr>
          <a:xfrm>
            <a:off x="3208857" y="856386"/>
            <a:ext cx="15990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DERECHO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99" name="Google Shape;599;g2d561f23abf_0_79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977799" y="1471854"/>
            <a:ext cx="5914500" cy="4010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00" name="Google Shape;600;g2d561f23abf_0_79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742327" y="1536292"/>
            <a:ext cx="6237600" cy="3946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01" name="Google Shape;601;g2d561f23abf_0_79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977798" y="5593792"/>
            <a:ext cx="5914500" cy="3512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02" name="Google Shape;602;g2d561f23abf_0_799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9742327" y="5655947"/>
            <a:ext cx="6237600" cy="345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6" name="Shape 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7" name="Google Shape;607;g2d561f23abf_0_705"/>
          <p:cNvSpPr/>
          <p:nvPr/>
        </p:nvSpPr>
        <p:spPr>
          <a:xfrm>
            <a:off x="17121639" y="-174768"/>
            <a:ext cx="1352100" cy="1879500"/>
          </a:xfrm>
          <a:prstGeom prst="rect">
            <a:avLst/>
          </a:prstGeom>
          <a:solidFill>
            <a:srgbClr val="CF162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8" name="Google Shape;608;g2d561f23abf_0_705"/>
          <p:cNvSpPr/>
          <p:nvPr/>
        </p:nvSpPr>
        <p:spPr>
          <a:xfrm rot="10800000">
            <a:off x="16503582" y="1318310"/>
            <a:ext cx="1120203" cy="772940"/>
          </a:xfrm>
          <a:custGeom>
            <a:rect b="b" l="l" r="r" t="t"/>
            <a:pathLst>
              <a:path extrusionOk="0" h="772940" w="1120203">
                <a:moveTo>
                  <a:pt x="0" y="0"/>
                </a:moveTo>
                <a:lnTo>
                  <a:pt x="1120204" y="0"/>
                </a:lnTo>
                <a:lnTo>
                  <a:pt x="1120204" y="772940"/>
                </a:lnTo>
                <a:lnTo>
                  <a:pt x="0" y="7729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09" name="Google Shape;609;g2d561f23abf_0_705"/>
          <p:cNvSpPr/>
          <p:nvPr/>
        </p:nvSpPr>
        <p:spPr>
          <a:xfrm>
            <a:off x="7604107" y="670360"/>
            <a:ext cx="10869900" cy="1254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0" name="Google Shape;610;g2d561f23abf_0_705"/>
          <p:cNvSpPr/>
          <p:nvPr/>
        </p:nvSpPr>
        <p:spPr>
          <a:xfrm>
            <a:off x="-47652" y="8336993"/>
            <a:ext cx="1458000" cy="1950000"/>
          </a:xfrm>
          <a:prstGeom prst="rect">
            <a:avLst/>
          </a:pr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1" name="Google Shape;611;g2d561f23abf_0_705"/>
          <p:cNvSpPr/>
          <p:nvPr/>
        </p:nvSpPr>
        <p:spPr>
          <a:xfrm>
            <a:off x="744387" y="8161900"/>
            <a:ext cx="1120203" cy="772940"/>
          </a:xfrm>
          <a:custGeom>
            <a:rect b="b" l="l" r="r" t="t"/>
            <a:pathLst>
              <a:path extrusionOk="0" h="772940" w="1120203">
                <a:moveTo>
                  <a:pt x="0" y="0"/>
                </a:moveTo>
                <a:lnTo>
                  <a:pt x="1120203" y="0"/>
                </a:lnTo>
                <a:lnTo>
                  <a:pt x="1120203" y="772940"/>
                </a:lnTo>
                <a:lnTo>
                  <a:pt x="0" y="7729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12" name="Google Shape;612;g2d561f23abf_0_705"/>
          <p:cNvSpPr/>
          <p:nvPr/>
        </p:nvSpPr>
        <p:spPr>
          <a:xfrm>
            <a:off x="-47652" y="9485506"/>
            <a:ext cx="10869900" cy="1254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3" name="Google Shape;613;g2d561f23abf_0_705"/>
          <p:cNvSpPr/>
          <p:nvPr/>
        </p:nvSpPr>
        <p:spPr>
          <a:xfrm rot="-6586030">
            <a:off x="16872768" y="8713192"/>
            <a:ext cx="1079617" cy="1079617"/>
          </a:xfrm>
          <a:custGeom>
            <a:rect b="b" l="l" r="r" t="t"/>
            <a:pathLst>
              <a:path extrusionOk="0" h="6350000" w="635000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4" name="Google Shape;614;g2d561f23abf_0_705"/>
          <p:cNvSpPr/>
          <p:nvPr/>
        </p:nvSpPr>
        <p:spPr>
          <a:xfrm rot="-6557403">
            <a:off x="16696751" y="8660597"/>
            <a:ext cx="673309" cy="673309"/>
          </a:xfrm>
          <a:custGeom>
            <a:rect b="b" l="l" r="r" t="t"/>
            <a:pathLst>
              <a:path extrusionOk="0" h="6355080" w="6355080">
                <a:moveTo>
                  <a:pt x="3177540" y="6355080"/>
                </a:moveTo>
                <a:cubicBezTo>
                  <a:pt x="2329180" y="6355080"/>
                  <a:pt x="1530350" y="6024880"/>
                  <a:pt x="930910" y="5424170"/>
                </a:cubicBezTo>
                <a:cubicBezTo>
                  <a:pt x="330200" y="4824730"/>
                  <a:pt x="0" y="4025900"/>
                  <a:pt x="0" y="3177540"/>
                </a:cubicBezTo>
                <a:cubicBezTo>
                  <a:pt x="0" y="2329180"/>
                  <a:pt x="330200" y="1530350"/>
                  <a:pt x="930910" y="930910"/>
                </a:cubicBezTo>
                <a:cubicBezTo>
                  <a:pt x="1530350" y="330200"/>
                  <a:pt x="2329180" y="0"/>
                  <a:pt x="3177540" y="0"/>
                </a:cubicBezTo>
                <a:cubicBezTo>
                  <a:pt x="4025900" y="0"/>
                  <a:pt x="4824730" y="330200"/>
                  <a:pt x="5424170" y="930910"/>
                </a:cubicBezTo>
                <a:cubicBezTo>
                  <a:pt x="6024880" y="1531620"/>
                  <a:pt x="6355080" y="2329180"/>
                  <a:pt x="6355080" y="3177540"/>
                </a:cubicBezTo>
                <a:cubicBezTo>
                  <a:pt x="6355080" y="4025900"/>
                  <a:pt x="6024880" y="4824730"/>
                  <a:pt x="5424170" y="5424170"/>
                </a:cubicBezTo>
                <a:cubicBezTo>
                  <a:pt x="4824730" y="6024880"/>
                  <a:pt x="4025900" y="6355080"/>
                  <a:pt x="3177540" y="6355080"/>
                </a:cubicBezTo>
                <a:close/>
                <a:moveTo>
                  <a:pt x="3177540" y="190500"/>
                </a:moveTo>
                <a:cubicBezTo>
                  <a:pt x="2379980" y="190500"/>
                  <a:pt x="1629410" y="501650"/>
                  <a:pt x="1065530" y="1065530"/>
                </a:cubicBezTo>
                <a:cubicBezTo>
                  <a:pt x="501650" y="1629410"/>
                  <a:pt x="190500" y="2379980"/>
                  <a:pt x="190500" y="3177540"/>
                </a:cubicBezTo>
                <a:cubicBezTo>
                  <a:pt x="190500" y="3975100"/>
                  <a:pt x="501650" y="4725670"/>
                  <a:pt x="1065530" y="5289550"/>
                </a:cubicBezTo>
                <a:cubicBezTo>
                  <a:pt x="1629410" y="5853430"/>
                  <a:pt x="2379980" y="6164580"/>
                  <a:pt x="3177540" y="6164580"/>
                </a:cubicBezTo>
                <a:cubicBezTo>
                  <a:pt x="3975100" y="6164580"/>
                  <a:pt x="4725670" y="5853430"/>
                  <a:pt x="5289550" y="5289550"/>
                </a:cubicBezTo>
                <a:cubicBezTo>
                  <a:pt x="5853430" y="4725670"/>
                  <a:pt x="6164580" y="3975100"/>
                  <a:pt x="6164580" y="3177540"/>
                </a:cubicBezTo>
                <a:cubicBezTo>
                  <a:pt x="6164580" y="2379980"/>
                  <a:pt x="5853430" y="1629410"/>
                  <a:pt x="5289550" y="1065530"/>
                </a:cubicBezTo>
                <a:cubicBezTo>
                  <a:pt x="4725670" y="501650"/>
                  <a:pt x="3975100" y="190500"/>
                  <a:pt x="3177540" y="19050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5" name="Google Shape;615;g2d561f23abf_0_705"/>
          <p:cNvSpPr/>
          <p:nvPr/>
        </p:nvSpPr>
        <p:spPr>
          <a:xfrm rot="3988059">
            <a:off x="689822" y="2373059"/>
            <a:ext cx="1073530" cy="1073530"/>
          </a:xfrm>
          <a:custGeom>
            <a:rect b="b" l="l" r="r" t="t"/>
            <a:pathLst>
              <a:path extrusionOk="0" h="6350000" w="635000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6" name="Google Shape;616;g2d561f23abf_0_705"/>
          <p:cNvSpPr/>
          <p:nvPr/>
        </p:nvSpPr>
        <p:spPr>
          <a:xfrm rot="3986864">
            <a:off x="1285007" y="2809618"/>
            <a:ext cx="675928" cy="675928"/>
          </a:xfrm>
          <a:custGeom>
            <a:rect b="b" l="l" r="r" t="t"/>
            <a:pathLst>
              <a:path extrusionOk="0" h="6355080" w="6355080">
                <a:moveTo>
                  <a:pt x="3177540" y="6355080"/>
                </a:moveTo>
                <a:cubicBezTo>
                  <a:pt x="2329180" y="6355080"/>
                  <a:pt x="1530350" y="6024880"/>
                  <a:pt x="930910" y="5424170"/>
                </a:cubicBezTo>
                <a:cubicBezTo>
                  <a:pt x="330200" y="4824730"/>
                  <a:pt x="0" y="4025900"/>
                  <a:pt x="0" y="3177540"/>
                </a:cubicBezTo>
                <a:cubicBezTo>
                  <a:pt x="0" y="2329180"/>
                  <a:pt x="330200" y="1530350"/>
                  <a:pt x="930910" y="930910"/>
                </a:cubicBezTo>
                <a:cubicBezTo>
                  <a:pt x="1530350" y="330200"/>
                  <a:pt x="2329180" y="0"/>
                  <a:pt x="3177540" y="0"/>
                </a:cubicBezTo>
                <a:cubicBezTo>
                  <a:pt x="4025900" y="0"/>
                  <a:pt x="4824730" y="330200"/>
                  <a:pt x="5424170" y="930910"/>
                </a:cubicBezTo>
                <a:cubicBezTo>
                  <a:pt x="6024880" y="1531620"/>
                  <a:pt x="6355080" y="2329180"/>
                  <a:pt x="6355080" y="3177540"/>
                </a:cubicBezTo>
                <a:cubicBezTo>
                  <a:pt x="6355080" y="4025900"/>
                  <a:pt x="6024880" y="4824730"/>
                  <a:pt x="5424170" y="5424170"/>
                </a:cubicBezTo>
                <a:cubicBezTo>
                  <a:pt x="4824730" y="6024880"/>
                  <a:pt x="4025900" y="6355080"/>
                  <a:pt x="3177540" y="6355080"/>
                </a:cubicBezTo>
                <a:close/>
                <a:moveTo>
                  <a:pt x="3177540" y="190500"/>
                </a:moveTo>
                <a:cubicBezTo>
                  <a:pt x="2379980" y="190500"/>
                  <a:pt x="1629410" y="501650"/>
                  <a:pt x="1065530" y="1065530"/>
                </a:cubicBezTo>
                <a:cubicBezTo>
                  <a:pt x="501650" y="1629410"/>
                  <a:pt x="190500" y="2379980"/>
                  <a:pt x="190500" y="3177540"/>
                </a:cubicBezTo>
                <a:cubicBezTo>
                  <a:pt x="190500" y="3975100"/>
                  <a:pt x="501650" y="4725670"/>
                  <a:pt x="1065530" y="5289550"/>
                </a:cubicBezTo>
                <a:cubicBezTo>
                  <a:pt x="1629410" y="5853430"/>
                  <a:pt x="2379980" y="6164580"/>
                  <a:pt x="3177540" y="6164580"/>
                </a:cubicBezTo>
                <a:cubicBezTo>
                  <a:pt x="3975100" y="6164580"/>
                  <a:pt x="4725670" y="5853430"/>
                  <a:pt x="5289550" y="5289550"/>
                </a:cubicBezTo>
                <a:cubicBezTo>
                  <a:pt x="5853430" y="4725670"/>
                  <a:pt x="6164580" y="3975100"/>
                  <a:pt x="6164580" y="3177540"/>
                </a:cubicBezTo>
                <a:cubicBezTo>
                  <a:pt x="6164580" y="2379980"/>
                  <a:pt x="5853430" y="1629410"/>
                  <a:pt x="5289550" y="1065530"/>
                </a:cubicBezTo>
                <a:cubicBezTo>
                  <a:pt x="4725670" y="501650"/>
                  <a:pt x="3975100" y="190500"/>
                  <a:pt x="3177540" y="19050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7" name="Google Shape;617;g2d561f23abf_0_705"/>
          <p:cNvSpPr/>
          <p:nvPr/>
        </p:nvSpPr>
        <p:spPr>
          <a:xfrm>
            <a:off x="696575" y="588136"/>
            <a:ext cx="1894226" cy="1364956"/>
          </a:xfrm>
          <a:custGeom>
            <a:rect b="b" l="l" r="r" t="t"/>
            <a:pathLst>
              <a:path extrusionOk="0" h="1819942" w="2525634">
                <a:moveTo>
                  <a:pt x="0" y="0"/>
                </a:moveTo>
                <a:lnTo>
                  <a:pt x="2525634" y="0"/>
                </a:lnTo>
                <a:lnTo>
                  <a:pt x="2525634" y="1819942"/>
                </a:lnTo>
                <a:lnTo>
                  <a:pt x="0" y="18199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pic>
        <p:nvPicPr>
          <p:cNvPr id="618" name="Google Shape;618;g2d561f23abf_0_70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101224" y="1640900"/>
            <a:ext cx="5433300" cy="3807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19" name="Google Shape;619;g2d561f23abf_0_70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044823" y="1640899"/>
            <a:ext cx="5890500" cy="3807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20" name="Google Shape;620;g2d561f23abf_0_70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101224" y="5724472"/>
            <a:ext cx="5433300" cy="370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21" name="Google Shape;621;g2d561f23abf_0_70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9044823" y="5771734"/>
            <a:ext cx="5890500" cy="3654600"/>
          </a:xfrm>
          <a:prstGeom prst="rect">
            <a:avLst/>
          </a:prstGeom>
          <a:noFill/>
          <a:ln>
            <a:noFill/>
          </a:ln>
        </p:spPr>
      </p:pic>
      <p:sp>
        <p:nvSpPr>
          <p:cNvPr id="622" name="Google Shape;622;g2d561f23abf_0_705"/>
          <p:cNvSpPr txBox="1"/>
          <p:nvPr/>
        </p:nvSpPr>
        <p:spPr>
          <a:xfrm>
            <a:off x="3208857" y="856386"/>
            <a:ext cx="26427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TRABAJO SOCIAL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4"/>
          <p:cNvSpPr/>
          <p:nvPr/>
        </p:nvSpPr>
        <p:spPr>
          <a:xfrm>
            <a:off x="-20106" y="-989496"/>
            <a:ext cx="5947776" cy="4036391"/>
          </a:xfrm>
          <a:prstGeom prst="rect">
            <a:avLst/>
          </a:prstGeom>
          <a:solidFill>
            <a:srgbClr val="A71C1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4"/>
          <p:cNvSpPr/>
          <p:nvPr/>
        </p:nvSpPr>
        <p:spPr>
          <a:xfrm>
            <a:off x="953583" y="2057400"/>
            <a:ext cx="119085" cy="8229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p4"/>
          <p:cNvSpPr/>
          <p:nvPr/>
        </p:nvSpPr>
        <p:spPr>
          <a:xfrm>
            <a:off x="17025957" y="-81674"/>
            <a:ext cx="1319275" cy="1914778"/>
          </a:xfrm>
          <a:prstGeom prst="rect">
            <a:avLst/>
          </a:prstGeom>
          <a:solidFill>
            <a:srgbClr val="A71C1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" name="Google Shape;119;p4"/>
          <p:cNvSpPr/>
          <p:nvPr/>
        </p:nvSpPr>
        <p:spPr>
          <a:xfrm rot="-6582049">
            <a:off x="3996291" y="7021985"/>
            <a:ext cx="1152082" cy="1152082"/>
          </a:xfrm>
          <a:custGeom>
            <a:rect b="b" l="l" r="r" t="t"/>
            <a:pathLst>
              <a:path extrusionOk="0" h="6350000" w="635000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69141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" name="Google Shape;120;p4"/>
          <p:cNvSpPr/>
          <p:nvPr/>
        </p:nvSpPr>
        <p:spPr>
          <a:xfrm rot="-6582049">
            <a:off x="3744403" y="6973719"/>
            <a:ext cx="805557" cy="805557"/>
          </a:xfrm>
          <a:custGeom>
            <a:rect b="b" l="l" r="r" t="t"/>
            <a:pathLst>
              <a:path extrusionOk="0" h="6355080" w="6355080">
                <a:moveTo>
                  <a:pt x="3177540" y="6355080"/>
                </a:moveTo>
                <a:cubicBezTo>
                  <a:pt x="2329180" y="6355080"/>
                  <a:pt x="1530350" y="6024880"/>
                  <a:pt x="930910" y="5424170"/>
                </a:cubicBezTo>
                <a:cubicBezTo>
                  <a:pt x="330200" y="4824730"/>
                  <a:pt x="0" y="4025900"/>
                  <a:pt x="0" y="3177540"/>
                </a:cubicBezTo>
                <a:cubicBezTo>
                  <a:pt x="0" y="2329180"/>
                  <a:pt x="330200" y="1530350"/>
                  <a:pt x="930910" y="930910"/>
                </a:cubicBezTo>
                <a:cubicBezTo>
                  <a:pt x="1530350" y="330200"/>
                  <a:pt x="2329180" y="0"/>
                  <a:pt x="3177540" y="0"/>
                </a:cubicBezTo>
                <a:cubicBezTo>
                  <a:pt x="4025900" y="0"/>
                  <a:pt x="4824730" y="330200"/>
                  <a:pt x="5424170" y="930910"/>
                </a:cubicBezTo>
                <a:cubicBezTo>
                  <a:pt x="6024880" y="1531620"/>
                  <a:pt x="6355080" y="2329180"/>
                  <a:pt x="6355080" y="3177540"/>
                </a:cubicBezTo>
                <a:cubicBezTo>
                  <a:pt x="6355080" y="4025900"/>
                  <a:pt x="6024880" y="4824730"/>
                  <a:pt x="5424170" y="5424170"/>
                </a:cubicBezTo>
                <a:cubicBezTo>
                  <a:pt x="4824730" y="6024880"/>
                  <a:pt x="4025900" y="6355080"/>
                  <a:pt x="3177540" y="6355080"/>
                </a:cubicBezTo>
                <a:close/>
                <a:moveTo>
                  <a:pt x="3177540" y="190500"/>
                </a:moveTo>
                <a:cubicBezTo>
                  <a:pt x="2379980" y="190500"/>
                  <a:pt x="1629410" y="501650"/>
                  <a:pt x="1065530" y="1065530"/>
                </a:cubicBezTo>
                <a:cubicBezTo>
                  <a:pt x="501650" y="1629410"/>
                  <a:pt x="190500" y="2379980"/>
                  <a:pt x="190500" y="3177540"/>
                </a:cubicBezTo>
                <a:cubicBezTo>
                  <a:pt x="190500" y="3975100"/>
                  <a:pt x="501650" y="4725670"/>
                  <a:pt x="1065530" y="5289550"/>
                </a:cubicBezTo>
                <a:cubicBezTo>
                  <a:pt x="1629410" y="5853430"/>
                  <a:pt x="2379980" y="6164580"/>
                  <a:pt x="3177540" y="6164580"/>
                </a:cubicBezTo>
                <a:cubicBezTo>
                  <a:pt x="3975100" y="6164580"/>
                  <a:pt x="4725670" y="5853430"/>
                  <a:pt x="5289550" y="5289550"/>
                </a:cubicBezTo>
                <a:cubicBezTo>
                  <a:pt x="5853430" y="4725670"/>
                  <a:pt x="6164580" y="3975100"/>
                  <a:pt x="6164580" y="3177540"/>
                </a:cubicBezTo>
                <a:cubicBezTo>
                  <a:pt x="6164580" y="2379980"/>
                  <a:pt x="5853430" y="1629410"/>
                  <a:pt x="5289550" y="1065530"/>
                </a:cubicBezTo>
                <a:cubicBezTo>
                  <a:pt x="4725670" y="501650"/>
                  <a:pt x="3975100" y="190500"/>
                  <a:pt x="3177540" y="190500"/>
                </a:cubicBezTo>
                <a:close/>
              </a:path>
            </a:pathLst>
          </a:cu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" name="Google Shape;121;p4"/>
          <p:cNvSpPr/>
          <p:nvPr/>
        </p:nvSpPr>
        <p:spPr>
          <a:xfrm>
            <a:off x="7475478" y="1028699"/>
            <a:ext cx="10869754" cy="125413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p4"/>
          <p:cNvSpPr/>
          <p:nvPr/>
        </p:nvSpPr>
        <p:spPr>
          <a:xfrm>
            <a:off x="1066800" y="0"/>
            <a:ext cx="2485614" cy="2485614"/>
          </a:xfrm>
          <a:custGeom>
            <a:rect b="b" l="l" r="r" t="t"/>
            <a:pathLst>
              <a:path extrusionOk="0" h="2485614" w="2485614">
                <a:moveTo>
                  <a:pt x="0" y="0"/>
                </a:moveTo>
                <a:lnTo>
                  <a:pt x="2485614" y="0"/>
                </a:lnTo>
                <a:lnTo>
                  <a:pt x="2485614" y="2485614"/>
                </a:lnTo>
                <a:lnTo>
                  <a:pt x="0" y="248561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3" name="Google Shape;123;p4"/>
          <p:cNvSpPr txBox="1"/>
          <p:nvPr/>
        </p:nvSpPr>
        <p:spPr>
          <a:xfrm>
            <a:off x="2514932" y="4646246"/>
            <a:ext cx="4114800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s-MX" sz="5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NUESTRO PROCESO</a:t>
            </a:r>
            <a:endParaRPr i="1" sz="5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24" name="Google Shape;124;p4"/>
          <p:cNvGrpSpPr/>
          <p:nvPr/>
        </p:nvGrpSpPr>
        <p:grpSpPr>
          <a:xfrm>
            <a:off x="7257256" y="2933700"/>
            <a:ext cx="9234637" cy="5732390"/>
            <a:chOff x="335681" y="0"/>
            <a:chExt cx="9234637" cy="5732390"/>
          </a:xfrm>
        </p:grpSpPr>
        <p:sp>
          <p:nvSpPr>
            <p:cNvPr id="125" name="Google Shape;125;p4"/>
            <p:cNvSpPr/>
            <p:nvPr/>
          </p:nvSpPr>
          <p:spPr>
            <a:xfrm>
              <a:off x="742949" y="0"/>
              <a:ext cx="8420100" cy="5732390"/>
            </a:xfrm>
            <a:prstGeom prst="rightArrow">
              <a:avLst>
                <a:gd fmla="val 50000" name="adj1"/>
                <a:gd fmla="val 50000" name="adj2"/>
              </a:avLst>
            </a:prstGeom>
            <a:solidFill>
              <a:srgbClr val="FBDCC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" name="Google Shape;126;p4"/>
            <p:cNvSpPr/>
            <p:nvPr/>
          </p:nvSpPr>
          <p:spPr>
            <a:xfrm>
              <a:off x="335681" y="1719716"/>
              <a:ext cx="2971800" cy="2292956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25400">
              <a:solidFill>
                <a:srgbClr val="DF873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" name="Google Shape;127;p4"/>
            <p:cNvSpPr txBox="1"/>
            <p:nvPr/>
          </p:nvSpPr>
          <p:spPr>
            <a:xfrm>
              <a:off x="447614" y="1831649"/>
              <a:ext cx="2747934" cy="206909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MX" sz="32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Conducta de Entrada</a:t>
              </a:r>
              <a:endParaRPr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" name="Google Shape;128;p4"/>
            <p:cNvSpPr/>
            <p:nvPr/>
          </p:nvSpPr>
          <p:spPr>
            <a:xfrm>
              <a:off x="3467100" y="1719716"/>
              <a:ext cx="2971800" cy="2292956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25400">
              <a:solidFill>
                <a:srgbClr val="DF873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" name="Google Shape;129;p4"/>
            <p:cNvSpPr txBox="1"/>
            <p:nvPr/>
          </p:nvSpPr>
          <p:spPr>
            <a:xfrm>
              <a:off x="3579033" y="1831649"/>
              <a:ext cx="2747934" cy="206909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MX" sz="32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Simulacros, Talleres , sensibilización y demás</a:t>
              </a:r>
              <a:endParaRPr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" name="Google Shape;130;p4"/>
            <p:cNvSpPr/>
            <p:nvPr/>
          </p:nvSpPr>
          <p:spPr>
            <a:xfrm>
              <a:off x="6598518" y="1719716"/>
              <a:ext cx="2971800" cy="2292956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25400">
              <a:solidFill>
                <a:srgbClr val="DF873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" name="Google Shape;131;p4"/>
            <p:cNvSpPr txBox="1"/>
            <p:nvPr/>
          </p:nvSpPr>
          <p:spPr>
            <a:xfrm>
              <a:off x="6710451" y="1831649"/>
              <a:ext cx="2747934" cy="206909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MX" sz="32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Pruebas de Estado</a:t>
              </a:r>
              <a:endParaRPr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6" name="Shape 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7" name="Google Shape;627;g2d561f23abf_0_611"/>
          <p:cNvSpPr/>
          <p:nvPr/>
        </p:nvSpPr>
        <p:spPr>
          <a:xfrm>
            <a:off x="17121639" y="-174768"/>
            <a:ext cx="1352100" cy="1879500"/>
          </a:xfrm>
          <a:prstGeom prst="rect">
            <a:avLst/>
          </a:prstGeom>
          <a:solidFill>
            <a:srgbClr val="CF162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8" name="Google Shape;628;g2d561f23abf_0_611"/>
          <p:cNvSpPr/>
          <p:nvPr/>
        </p:nvSpPr>
        <p:spPr>
          <a:xfrm rot="10800000">
            <a:off x="16503582" y="1318310"/>
            <a:ext cx="1120203" cy="772940"/>
          </a:xfrm>
          <a:custGeom>
            <a:rect b="b" l="l" r="r" t="t"/>
            <a:pathLst>
              <a:path extrusionOk="0" h="772940" w="1120203">
                <a:moveTo>
                  <a:pt x="0" y="0"/>
                </a:moveTo>
                <a:lnTo>
                  <a:pt x="1120204" y="0"/>
                </a:lnTo>
                <a:lnTo>
                  <a:pt x="1120204" y="772940"/>
                </a:lnTo>
                <a:lnTo>
                  <a:pt x="0" y="7729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29" name="Google Shape;629;g2d561f23abf_0_611"/>
          <p:cNvSpPr/>
          <p:nvPr/>
        </p:nvSpPr>
        <p:spPr>
          <a:xfrm>
            <a:off x="7604107" y="670360"/>
            <a:ext cx="10869900" cy="1254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0" name="Google Shape;630;g2d561f23abf_0_611"/>
          <p:cNvSpPr/>
          <p:nvPr/>
        </p:nvSpPr>
        <p:spPr>
          <a:xfrm>
            <a:off x="-47652" y="8336993"/>
            <a:ext cx="1458000" cy="1950000"/>
          </a:xfrm>
          <a:prstGeom prst="rect">
            <a:avLst/>
          </a:pr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1" name="Google Shape;631;g2d561f23abf_0_611"/>
          <p:cNvSpPr/>
          <p:nvPr/>
        </p:nvSpPr>
        <p:spPr>
          <a:xfrm>
            <a:off x="744387" y="8161900"/>
            <a:ext cx="1120203" cy="772940"/>
          </a:xfrm>
          <a:custGeom>
            <a:rect b="b" l="l" r="r" t="t"/>
            <a:pathLst>
              <a:path extrusionOk="0" h="772940" w="1120203">
                <a:moveTo>
                  <a:pt x="0" y="0"/>
                </a:moveTo>
                <a:lnTo>
                  <a:pt x="1120203" y="0"/>
                </a:lnTo>
                <a:lnTo>
                  <a:pt x="1120203" y="772940"/>
                </a:lnTo>
                <a:lnTo>
                  <a:pt x="0" y="7729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32" name="Google Shape;632;g2d561f23abf_0_611"/>
          <p:cNvSpPr/>
          <p:nvPr/>
        </p:nvSpPr>
        <p:spPr>
          <a:xfrm>
            <a:off x="-47652" y="9485506"/>
            <a:ext cx="10869900" cy="1254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3" name="Google Shape;633;g2d561f23abf_0_611"/>
          <p:cNvSpPr/>
          <p:nvPr/>
        </p:nvSpPr>
        <p:spPr>
          <a:xfrm rot="-6586030">
            <a:off x="16872768" y="8713192"/>
            <a:ext cx="1079617" cy="1079617"/>
          </a:xfrm>
          <a:custGeom>
            <a:rect b="b" l="l" r="r" t="t"/>
            <a:pathLst>
              <a:path extrusionOk="0" h="6350000" w="635000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4" name="Google Shape;634;g2d561f23abf_0_611"/>
          <p:cNvSpPr/>
          <p:nvPr/>
        </p:nvSpPr>
        <p:spPr>
          <a:xfrm rot="-6557403">
            <a:off x="16696751" y="8660597"/>
            <a:ext cx="673309" cy="673309"/>
          </a:xfrm>
          <a:custGeom>
            <a:rect b="b" l="l" r="r" t="t"/>
            <a:pathLst>
              <a:path extrusionOk="0" h="6355080" w="6355080">
                <a:moveTo>
                  <a:pt x="3177540" y="6355080"/>
                </a:moveTo>
                <a:cubicBezTo>
                  <a:pt x="2329180" y="6355080"/>
                  <a:pt x="1530350" y="6024880"/>
                  <a:pt x="930910" y="5424170"/>
                </a:cubicBezTo>
                <a:cubicBezTo>
                  <a:pt x="330200" y="4824730"/>
                  <a:pt x="0" y="4025900"/>
                  <a:pt x="0" y="3177540"/>
                </a:cubicBezTo>
                <a:cubicBezTo>
                  <a:pt x="0" y="2329180"/>
                  <a:pt x="330200" y="1530350"/>
                  <a:pt x="930910" y="930910"/>
                </a:cubicBezTo>
                <a:cubicBezTo>
                  <a:pt x="1530350" y="330200"/>
                  <a:pt x="2329180" y="0"/>
                  <a:pt x="3177540" y="0"/>
                </a:cubicBezTo>
                <a:cubicBezTo>
                  <a:pt x="4025900" y="0"/>
                  <a:pt x="4824730" y="330200"/>
                  <a:pt x="5424170" y="930910"/>
                </a:cubicBezTo>
                <a:cubicBezTo>
                  <a:pt x="6024880" y="1531620"/>
                  <a:pt x="6355080" y="2329180"/>
                  <a:pt x="6355080" y="3177540"/>
                </a:cubicBezTo>
                <a:cubicBezTo>
                  <a:pt x="6355080" y="4025900"/>
                  <a:pt x="6024880" y="4824730"/>
                  <a:pt x="5424170" y="5424170"/>
                </a:cubicBezTo>
                <a:cubicBezTo>
                  <a:pt x="4824730" y="6024880"/>
                  <a:pt x="4025900" y="6355080"/>
                  <a:pt x="3177540" y="6355080"/>
                </a:cubicBezTo>
                <a:close/>
                <a:moveTo>
                  <a:pt x="3177540" y="190500"/>
                </a:moveTo>
                <a:cubicBezTo>
                  <a:pt x="2379980" y="190500"/>
                  <a:pt x="1629410" y="501650"/>
                  <a:pt x="1065530" y="1065530"/>
                </a:cubicBezTo>
                <a:cubicBezTo>
                  <a:pt x="501650" y="1629410"/>
                  <a:pt x="190500" y="2379980"/>
                  <a:pt x="190500" y="3177540"/>
                </a:cubicBezTo>
                <a:cubicBezTo>
                  <a:pt x="190500" y="3975100"/>
                  <a:pt x="501650" y="4725670"/>
                  <a:pt x="1065530" y="5289550"/>
                </a:cubicBezTo>
                <a:cubicBezTo>
                  <a:pt x="1629410" y="5853430"/>
                  <a:pt x="2379980" y="6164580"/>
                  <a:pt x="3177540" y="6164580"/>
                </a:cubicBezTo>
                <a:cubicBezTo>
                  <a:pt x="3975100" y="6164580"/>
                  <a:pt x="4725670" y="5853430"/>
                  <a:pt x="5289550" y="5289550"/>
                </a:cubicBezTo>
                <a:cubicBezTo>
                  <a:pt x="5853430" y="4725670"/>
                  <a:pt x="6164580" y="3975100"/>
                  <a:pt x="6164580" y="3177540"/>
                </a:cubicBezTo>
                <a:cubicBezTo>
                  <a:pt x="6164580" y="2379980"/>
                  <a:pt x="5853430" y="1629410"/>
                  <a:pt x="5289550" y="1065530"/>
                </a:cubicBezTo>
                <a:cubicBezTo>
                  <a:pt x="4725670" y="501650"/>
                  <a:pt x="3975100" y="190500"/>
                  <a:pt x="3177540" y="19050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5" name="Google Shape;635;g2d561f23abf_0_611"/>
          <p:cNvSpPr/>
          <p:nvPr/>
        </p:nvSpPr>
        <p:spPr>
          <a:xfrm rot="3988059">
            <a:off x="689822" y="2373059"/>
            <a:ext cx="1073530" cy="1073530"/>
          </a:xfrm>
          <a:custGeom>
            <a:rect b="b" l="l" r="r" t="t"/>
            <a:pathLst>
              <a:path extrusionOk="0" h="6350000" w="635000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6" name="Google Shape;636;g2d561f23abf_0_611"/>
          <p:cNvSpPr/>
          <p:nvPr/>
        </p:nvSpPr>
        <p:spPr>
          <a:xfrm rot="3986864">
            <a:off x="1285007" y="2809618"/>
            <a:ext cx="675928" cy="675928"/>
          </a:xfrm>
          <a:custGeom>
            <a:rect b="b" l="l" r="r" t="t"/>
            <a:pathLst>
              <a:path extrusionOk="0" h="6355080" w="6355080">
                <a:moveTo>
                  <a:pt x="3177540" y="6355080"/>
                </a:moveTo>
                <a:cubicBezTo>
                  <a:pt x="2329180" y="6355080"/>
                  <a:pt x="1530350" y="6024880"/>
                  <a:pt x="930910" y="5424170"/>
                </a:cubicBezTo>
                <a:cubicBezTo>
                  <a:pt x="330200" y="4824730"/>
                  <a:pt x="0" y="4025900"/>
                  <a:pt x="0" y="3177540"/>
                </a:cubicBezTo>
                <a:cubicBezTo>
                  <a:pt x="0" y="2329180"/>
                  <a:pt x="330200" y="1530350"/>
                  <a:pt x="930910" y="930910"/>
                </a:cubicBezTo>
                <a:cubicBezTo>
                  <a:pt x="1530350" y="330200"/>
                  <a:pt x="2329180" y="0"/>
                  <a:pt x="3177540" y="0"/>
                </a:cubicBezTo>
                <a:cubicBezTo>
                  <a:pt x="4025900" y="0"/>
                  <a:pt x="4824730" y="330200"/>
                  <a:pt x="5424170" y="930910"/>
                </a:cubicBezTo>
                <a:cubicBezTo>
                  <a:pt x="6024880" y="1531620"/>
                  <a:pt x="6355080" y="2329180"/>
                  <a:pt x="6355080" y="3177540"/>
                </a:cubicBezTo>
                <a:cubicBezTo>
                  <a:pt x="6355080" y="4025900"/>
                  <a:pt x="6024880" y="4824730"/>
                  <a:pt x="5424170" y="5424170"/>
                </a:cubicBezTo>
                <a:cubicBezTo>
                  <a:pt x="4824730" y="6024880"/>
                  <a:pt x="4025900" y="6355080"/>
                  <a:pt x="3177540" y="6355080"/>
                </a:cubicBezTo>
                <a:close/>
                <a:moveTo>
                  <a:pt x="3177540" y="190500"/>
                </a:moveTo>
                <a:cubicBezTo>
                  <a:pt x="2379980" y="190500"/>
                  <a:pt x="1629410" y="501650"/>
                  <a:pt x="1065530" y="1065530"/>
                </a:cubicBezTo>
                <a:cubicBezTo>
                  <a:pt x="501650" y="1629410"/>
                  <a:pt x="190500" y="2379980"/>
                  <a:pt x="190500" y="3177540"/>
                </a:cubicBezTo>
                <a:cubicBezTo>
                  <a:pt x="190500" y="3975100"/>
                  <a:pt x="501650" y="4725670"/>
                  <a:pt x="1065530" y="5289550"/>
                </a:cubicBezTo>
                <a:cubicBezTo>
                  <a:pt x="1629410" y="5853430"/>
                  <a:pt x="2379980" y="6164580"/>
                  <a:pt x="3177540" y="6164580"/>
                </a:cubicBezTo>
                <a:cubicBezTo>
                  <a:pt x="3975100" y="6164580"/>
                  <a:pt x="4725670" y="5853430"/>
                  <a:pt x="5289550" y="5289550"/>
                </a:cubicBezTo>
                <a:cubicBezTo>
                  <a:pt x="5853430" y="4725670"/>
                  <a:pt x="6164580" y="3975100"/>
                  <a:pt x="6164580" y="3177540"/>
                </a:cubicBezTo>
                <a:cubicBezTo>
                  <a:pt x="6164580" y="2379980"/>
                  <a:pt x="5853430" y="1629410"/>
                  <a:pt x="5289550" y="1065530"/>
                </a:cubicBezTo>
                <a:cubicBezTo>
                  <a:pt x="4725670" y="501650"/>
                  <a:pt x="3975100" y="190500"/>
                  <a:pt x="3177540" y="19050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7" name="Google Shape;637;g2d561f23abf_0_611"/>
          <p:cNvSpPr/>
          <p:nvPr/>
        </p:nvSpPr>
        <p:spPr>
          <a:xfrm>
            <a:off x="696575" y="588136"/>
            <a:ext cx="1894226" cy="1364956"/>
          </a:xfrm>
          <a:custGeom>
            <a:rect b="b" l="l" r="r" t="t"/>
            <a:pathLst>
              <a:path extrusionOk="0" h="1819942" w="2525634">
                <a:moveTo>
                  <a:pt x="0" y="0"/>
                </a:moveTo>
                <a:lnTo>
                  <a:pt x="2525634" y="0"/>
                </a:lnTo>
                <a:lnTo>
                  <a:pt x="2525634" y="1819942"/>
                </a:lnTo>
                <a:lnTo>
                  <a:pt x="0" y="18199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38" name="Google Shape;638;g2d561f23abf_0_611"/>
          <p:cNvSpPr txBox="1"/>
          <p:nvPr/>
        </p:nvSpPr>
        <p:spPr>
          <a:xfrm>
            <a:off x="3199526" y="867649"/>
            <a:ext cx="56787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C.SOCIAL</a:t>
            </a: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39" name="Google Shape;639;g2d561f23abf_0_61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048000" y="5577103"/>
            <a:ext cx="5830200" cy="365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40" name="Google Shape;640;g2d561f23abf_0_61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048000" y="1537933"/>
            <a:ext cx="5830200" cy="3787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41" name="Google Shape;641;g2d561f23abf_0_61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9557416" y="1449463"/>
            <a:ext cx="5835000" cy="387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42" name="Google Shape;642;g2d561f23abf_0_611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9584877" y="5577102"/>
            <a:ext cx="5807400" cy="3657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6" name="Shape 6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7" name="Google Shape;647;g2d561f23abf_0_517"/>
          <p:cNvSpPr/>
          <p:nvPr/>
        </p:nvSpPr>
        <p:spPr>
          <a:xfrm>
            <a:off x="17121639" y="-174768"/>
            <a:ext cx="1352100" cy="1879500"/>
          </a:xfrm>
          <a:prstGeom prst="rect">
            <a:avLst/>
          </a:prstGeom>
          <a:solidFill>
            <a:srgbClr val="CF162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8" name="Google Shape;648;g2d561f23abf_0_517"/>
          <p:cNvSpPr/>
          <p:nvPr/>
        </p:nvSpPr>
        <p:spPr>
          <a:xfrm rot="10800000">
            <a:off x="16503582" y="1318310"/>
            <a:ext cx="1120203" cy="772940"/>
          </a:xfrm>
          <a:custGeom>
            <a:rect b="b" l="l" r="r" t="t"/>
            <a:pathLst>
              <a:path extrusionOk="0" h="772940" w="1120203">
                <a:moveTo>
                  <a:pt x="0" y="0"/>
                </a:moveTo>
                <a:lnTo>
                  <a:pt x="1120204" y="0"/>
                </a:lnTo>
                <a:lnTo>
                  <a:pt x="1120204" y="772940"/>
                </a:lnTo>
                <a:lnTo>
                  <a:pt x="0" y="7729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49" name="Google Shape;649;g2d561f23abf_0_517"/>
          <p:cNvSpPr/>
          <p:nvPr/>
        </p:nvSpPr>
        <p:spPr>
          <a:xfrm>
            <a:off x="7604107" y="670360"/>
            <a:ext cx="10869900" cy="1254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0" name="Google Shape;650;g2d561f23abf_0_517"/>
          <p:cNvSpPr/>
          <p:nvPr/>
        </p:nvSpPr>
        <p:spPr>
          <a:xfrm>
            <a:off x="-47652" y="8336993"/>
            <a:ext cx="1458000" cy="1950000"/>
          </a:xfrm>
          <a:prstGeom prst="rect">
            <a:avLst/>
          </a:pr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1" name="Google Shape;651;g2d561f23abf_0_517"/>
          <p:cNvSpPr/>
          <p:nvPr/>
        </p:nvSpPr>
        <p:spPr>
          <a:xfrm>
            <a:off x="744387" y="8161900"/>
            <a:ext cx="1120203" cy="772940"/>
          </a:xfrm>
          <a:custGeom>
            <a:rect b="b" l="l" r="r" t="t"/>
            <a:pathLst>
              <a:path extrusionOk="0" h="772940" w="1120203">
                <a:moveTo>
                  <a:pt x="0" y="0"/>
                </a:moveTo>
                <a:lnTo>
                  <a:pt x="1120203" y="0"/>
                </a:lnTo>
                <a:lnTo>
                  <a:pt x="1120203" y="772940"/>
                </a:lnTo>
                <a:lnTo>
                  <a:pt x="0" y="7729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52" name="Google Shape;652;g2d561f23abf_0_517"/>
          <p:cNvSpPr/>
          <p:nvPr/>
        </p:nvSpPr>
        <p:spPr>
          <a:xfrm>
            <a:off x="-47652" y="9485506"/>
            <a:ext cx="10869900" cy="1254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3" name="Google Shape;653;g2d561f23abf_0_517"/>
          <p:cNvSpPr/>
          <p:nvPr/>
        </p:nvSpPr>
        <p:spPr>
          <a:xfrm rot="-6586030">
            <a:off x="16872768" y="8713192"/>
            <a:ext cx="1079617" cy="1079617"/>
          </a:xfrm>
          <a:custGeom>
            <a:rect b="b" l="l" r="r" t="t"/>
            <a:pathLst>
              <a:path extrusionOk="0" h="6350000" w="635000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4" name="Google Shape;654;g2d561f23abf_0_517"/>
          <p:cNvSpPr/>
          <p:nvPr/>
        </p:nvSpPr>
        <p:spPr>
          <a:xfrm rot="-6557403">
            <a:off x="16696751" y="8660597"/>
            <a:ext cx="673309" cy="673309"/>
          </a:xfrm>
          <a:custGeom>
            <a:rect b="b" l="l" r="r" t="t"/>
            <a:pathLst>
              <a:path extrusionOk="0" h="6355080" w="6355080">
                <a:moveTo>
                  <a:pt x="3177540" y="6355080"/>
                </a:moveTo>
                <a:cubicBezTo>
                  <a:pt x="2329180" y="6355080"/>
                  <a:pt x="1530350" y="6024880"/>
                  <a:pt x="930910" y="5424170"/>
                </a:cubicBezTo>
                <a:cubicBezTo>
                  <a:pt x="330200" y="4824730"/>
                  <a:pt x="0" y="4025900"/>
                  <a:pt x="0" y="3177540"/>
                </a:cubicBezTo>
                <a:cubicBezTo>
                  <a:pt x="0" y="2329180"/>
                  <a:pt x="330200" y="1530350"/>
                  <a:pt x="930910" y="930910"/>
                </a:cubicBezTo>
                <a:cubicBezTo>
                  <a:pt x="1530350" y="330200"/>
                  <a:pt x="2329180" y="0"/>
                  <a:pt x="3177540" y="0"/>
                </a:cubicBezTo>
                <a:cubicBezTo>
                  <a:pt x="4025900" y="0"/>
                  <a:pt x="4824730" y="330200"/>
                  <a:pt x="5424170" y="930910"/>
                </a:cubicBezTo>
                <a:cubicBezTo>
                  <a:pt x="6024880" y="1531620"/>
                  <a:pt x="6355080" y="2329180"/>
                  <a:pt x="6355080" y="3177540"/>
                </a:cubicBezTo>
                <a:cubicBezTo>
                  <a:pt x="6355080" y="4025900"/>
                  <a:pt x="6024880" y="4824730"/>
                  <a:pt x="5424170" y="5424170"/>
                </a:cubicBezTo>
                <a:cubicBezTo>
                  <a:pt x="4824730" y="6024880"/>
                  <a:pt x="4025900" y="6355080"/>
                  <a:pt x="3177540" y="6355080"/>
                </a:cubicBezTo>
                <a:close/>
                <a:moveTo>
                  <a:pt x="3177540" y="190500"/>
                </a:moveTo>
                <a:cubicBezTo>
                  <a:pt x="2379980" y="190500"/>
                  <a:pt x="1629410" y="501650"/>
                  <a:pt x="1065530" y="1065530"/>
                </a:cubicBezTo>
                <a:cubicBezTo>
                  <a:pt x="501650" y="1629410"/>
                  <a:pt x="190500" y="2379980"/>
                  <a:pt x="190500" y="3177540"/>
                </a:cubicBezTo>
                <a:cubicBezTo>
                  <a:pt x="190500" y="3975100"/>
                  <a:pt x="501650" y="4725670"/>
                  <a:pt x="1065530" y="5289550"/>
                </a:cubicBezTo>
                <a:cubicBezTo>
                  <a:pt x="1629410" y="5853430"/>
                  <a:pt x="2379980" y="6164580"/>
                  <a:pt x="3177540" y="6164580"/>
                </a:cubicBezTo>
                <a:cubicBezTo>
                  <a:pt x="3975100" y="6164580"/>
                  <a:pt x="4725670" y="5853430"/>
                  <a:pt x="5289550" y="5289550"/>
                </a:cubicBezTo>
                <a:cubicBezTo>
                  <a:pt x="5853430" y="4725670"/>
                  <a:pt x="6164580" y="3975100"/>
                  <a:pt x="6164580" y="3177540"/>
                </a:cubicBezTo>
                <a:cubicBezTo>
                  <a:pt x="6164580" y="2379980"/>
                  <a:pt x="5853430" y="1629410"/>
                  <a:pt x="5289550" y="1065530"/>
                </a:cubicBezTo>
                <a:cubicBezTo>
                  <a:pt x="4725670" y="501650"/>
                  <a:pt x="3975100" y="190500"/>
                  <a:pt x="3177540" y="19050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5" name="Google Shape;655;g2d561f23abf_0_517"/>
          <p:cNvSpPr/>
          <p:nvPr/>
        </p:nvSpPr>
        <p:spPr>
          <a:xfrm rot="3988059">
            <a:off x="689822" y="2373059"/>
            <a:ext cx="1073530" cy="1073530"/>
          </a:xfrm>
          <a:custGeom>
            <a:rect b="b" l="l" r="r" t="t"/>
            <a:pathLst>
              <a:path extrusionOk="0" h="6350000" w="635000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6" name="Google Shape;656;g2d561f23abf_0_517"/>
          <p:cNvSpPr/>
          <p:nvPr/>
        </p:nvSpPr>
        <p:spPr>
          <a:xfrm rot="3986864">
            <a:off x="1285007" y="2809618"/>
            <a:ext cx="675928" cy="675928"/>
          </a:xfrm>
          <a:custGeom>
            <a:rect b="b" l="l" r="r" t="t"/>
            <a:pathLst>
              <a:path extrusionOk="0" h="6355080" w="6355080">
                <a:moveTo>
                  <a:pt x="3177540" y="6355080"/>
                </a:moveTo>
                <a:cubicBezTo>
                  <a:pt x="2329180" y="6355080"/>
                  <a:pt x="1530350" y="6024880"/>
                  <a:pt x="930910" y="5424170"/>
                </a:cubicBezTo>
                <a:cubicBezTo>
                  <a:pt x="330200" y="4824730"/>
                  <a:pt x="0" y="4025900"/>
                  <a:pt x="0" y="3177540"/>
                </a:cubicBezTo>
                <a:cubicBezTo>
                  <a:pt x="0" y="2329180"/>
                  <a:pt x="330200" y="1530350"/>
                  <a:pt x="930910" y="930910"/>
                </a:cubicBezTo>
                <a:cubicBezTo>
                  <a:pt x="1530350" y="330200"/>
                  <a:pt x="2329180" y="0"/>
                  <a:pt x="3177540" y="0"/>
                </a:cubicBezTo>
                <a:cubicBezTo>
                  <a:pt x="4025900" y="0"/>
                  <a:pt x="4824730" y="330200"/>
                  <a:pt x="5424170" y="930910"/>
                </a:cubicBezTo>
                <a:cubicBezTo>
                  <a:pt x="6024880" y="1531620"/>
                  <a:pt x="6355080" y="2329180"/>
                  <a:pt x="6355080" y="3177540"/>
                </a:cubicBezTo>
                <a:cubicBezTo>
                  <a:pt x="6355080" y="4025900"/>
                  <a:pt x="6024880" y="4824730"/>
                  <a:pt x="5424170" y="5424170"/>
                </a:cubicBezTo>
                <a:cubicBezTo>
                  <a:pt x="4824730" y="6024880"/>
                  <a:pt x="4025900" y="6355080"/>
                  <a:pt x="3177540" y="6355080"/>
                </a:cubicBezTo>
                <a:close/>
                <a:moveTo>
                  <a:pt x="3177540" y="190500"/>
                </a:moveTo>
                <a:cubicBezTo>
                  <a:pt x="2379980" y="190500"/>
                  <a:pt x="1629410" y="501650"/>
                  <a:pt x="1065530" y="1065530"/>
                </a:cubicBezTo>
                <a:cubicBezTo>
                  <a:pt x="501650" y="1629410"/>
                  <a:pt x="190500" y="2379980"/>
                  <a:pt x="190500" y="3177540"/>
                </a:cubicBezTo>
                <a:cubicBezTo>
                  <a:pt x="190500" y="3975100"/>
                  <a:pt x="501650" y="4725670"/>
                  <a:pt x="1065530" y="5289550"/>
                </a:cubicBezTo>
                <a:cubicBezTo>
                  <a:pt x="1629410" y="5853430"/>
                  <a:pt x="2379980" y="6164580"/>
                  <a:pt x="3177540" y="6164580"/>
                </a:cubicBezTo>
                <a:cubicBezTo>
                  <a:pt x="3975100" y="6164580"/>
                  <a:pt x="4725670" y="5853430"/>
                  <a:pt x="5289550" y="5289550"/>
                </a:cubicBezTo>
                <a:cubicBezTo>
                  <a:pt x="5853430" y="4725670"/>
                  <a:pt x="6164580" y="3975100"/>
                  <a:pt x="6164580" y="3177540"/>
                </a:cubicBezTo>
                <a:cubicBezTo>
                  <a:pt x="6164580" y="2379980"/>
                  <a:pt x="5853430" y="1629410"/>
                  <a:pt x="5289550" y="1065530"/>
                </a:cubicBezTo>
                <a:cubicBezTo>
                  <a:pt x="4725670" y="501650"/>
                  <a:pt x="3975100" y="190500"/>
                  <a:pt x="3177540" y="19050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7" name="Google Shape;657;g2d561f23abf_0_517"/>
          <p:cNvSpPr/>
          <p:nvPr/>
        </p:nvSpPr>
        <p:spPr>
          <a:xfrm>
            <a:off x="696575" y="588136"/>
            <a:ext cx="1894226" cy="1364956"/>
          </a:xfrm>
          <a:custGeom>
            <a:rect b="b" l="l" r="r" t="t"/>
            <a:pathLst>
              <a:path extrusionOk="0" h="1819942" w="2525634">
                <a:moveTo>
                  <a:pt x="0" y="0"/>
                </a:moveTo>
                <a:lnTo>
                  <a:pt x="2525634" y="0"/>
                </a:lnTo>
                <a:lnTo>
                  <a:pt x="2525634" y="1819942"/>
                </a:lnTo>
                <a:lnTo>
                  <a:pt x="0" y="18199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58" name="Google Shape;658;g2d561f23abf_0_517"/>
          <p:cNvSpPr txBox="1"/>
          <p:nvPr/>
        </p:nvSpPr>
        <p:spPr>
          <a:xfrm>
            <a:off x="3199526" y="867649"/>
            <a:ext cx="56787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INGENIERIA INDUSTRIAL</a:t>
            </a: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59" name="Google Shape;659;g2d561f23abf_0_51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249158" y="1739768"/>
            <a:ext cx="5628976" cy="3705672"/>
          </a:xfrm>
          <a:prstGeom prst="rect">
            <a:avLst/>
          </a:prstGeom>
          <a:noFill/>
          <a:ln>
            <a:noFill/>
          </a:ln>
        </p:spPr>
      </p:pic>
      <p:pic>
        <p:nvPicPr>
          <p:cNvPr id="660" name="Google Shape;660;g2d561f23abf_0_51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060145" y="1721363"/>
            <a:ext cx="5593361" cy="3682227"/>
          </a:xfrm>
          <a:prstGeom prst="rect">
            <a:avLst/>
          </a:prstGeom>
          <a:noFill/>
          <a:ln>
            <a:noFill/>
          </a:ln>
        </p:spPr>
      </p:pic>
      <p:pic>
        <p:nvPicPr>
          <p:cNvPr id="661" name="Google Shape;661;g2d561f23abf_0_51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263154" y="5720256"/>
            <a:ext cx="5614980" cy="3696459"/>
          </a:xfrm>
          <a:prstGeom prst="rect">
            <a:avLst/>
          </a:prstGeom>
          <a:noFill/>
          <a:ln>
            <a:noFill/>
          </a:ln>
        </p:spPr>
      </p:pic>
      <p:pic>
        <p:nvPicPr>
          <p:cNvPr id="662" name="Google Shape;662;g2d561f23abf_0_517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0060145" y="5703095"/>
            <a:ext cx="5593362" cy="37405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6" name="Shape 6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7" name="Google Shape;667;g2d561f23abf_0_423"/>
          <p:cNvSpPr/>
          <p:nvPr/>
        </p:nvSpPr>
        <p:spPr>
          <a:xfrm>
            <a:off x="17121639" y="-174768"/>
            <a:ext cx="1352100" cy="1879500"/>
          </a:xfrm>
          <a:prstGeom prst="rect">
            <a:avLst/>
          </a:prstGeom>
          <a:solidFill>
            <a:srgbClr val="CF162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8" name="Google Shape;668;g2d561f23abf_0_423"/>
          <p:cNvSpPr/>
          <p:nvPr/>
        </p:nvSpPr>
        <p:spPr>
          <a:xfrm rot="10800000">
            <a:off x="16503582" y="1318310"/>
            <a:ext cx="1120203" cy="772940"/>
          </a:xfrm>
          <a:custGeom>
            <a:rect b="b" l="l" r="r" t="t"/>
            <a:pathLst>
              <a:path extrusionOk="0" h="772940" w="1120203">
                <a:moveTo>
                  <a:pt x="0" y="0"/>
                </a:moveTo>
                <a:lnTo>
                  <a:pt x="1120204" y="0"/>
                </a:lnTo>
                <a:lnTo>
                  <a:pt x="1120204" y="772940"/>
                </a:lnTo>
                <a:lnTo>
                  <a:pt x="0" y="7729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69" name="Google Shape;669;g2d561f23abf_0_423"/>
          <p:cNvSpPr/>
          <p:nvPr/>
        </p:nvSpPr>
        <p:spPr>
          <a:xfrm>
            <a:off x="7604107" y="670360"/>
            <a:ext cx="10869900" cy="1254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0" name="Google Shape;670;g2d561f23abf_0_423"/>
          <p:cNvSpPr/>
          <p:nvPr/>
        </p:nvSpPr>
        <p:spPr>
          <a:xfrm>
            <a:off x="-47652" y="8336993"/>
            <a:ext cx="1458000" cy="1950000"/>
          </a:xfrm>
          <a:prstGeom prst="rect">
            <a:avLst/>
          </a:pr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1" name="Google Shape;671;g2d561f23abf_0_423"/>
          <p:cNvSpPr/>
          <p:nvPr/>
        </p:nvSpPr>
        <p:spPr>
          <a:xfrm>
            <a:off x="744387" y="8161900"/>
            <a:ext cx="1120203" cy="772940"/>
          </a:xfrm>
          <a:custGeom>
            <a:rect b="b" l="l" r="r" t="t"/>
            <a:pathLst>
              <a:path extrusionOk="0" h="772940" w="1120203">
                <a:moveTo>
                  <a:pt x="0" y="0"/>
                </a:moveTo>
                <a:lnTo>
                  <a:pt x="1120203" y="0"/>
                </a:lnTo>
                <a:lnTo>
                  <a:pt x="1120203" y="772940"/>
                </a:lnTo>
                <a:lnTo>
                  <a:pt x="0" y="7729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72" name="Google Shape;672;g2d561f23abf_0_423"/>
          <p:cNvSpPr/>
          <p:nvPr/>
        </p:nvSpPr>
        <p:spPr>
          <a:xfrm>
            <a:off x="-47652" y="9485506"/>
            <a:ext cx="10869900" cy="1254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3" name="Google Shape;673;g2d561f23abf_0_423"/>
          <p:cNvSpPr/>
          <p:nvPr/>
        </p:nvSpPr>
        <p:spPr>
          <a:xfrm rot="-6586030">
            <a:off x="16872768" y="8713192"/>
            <a:ext cx="1079617" cy="1079617"/>
          </a:xfrm>
          <a:custGeom>
            <a:rect b="b" l="l" r="r" t="t"/>
            <a:pathLst>
              <a:path extrusionOk="0" h="6350000" w="635000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4" name="Google Shape;674;g2d561f23abf_0_423"/>
          <p:cNvSpPr/>
          <p:nvPr/>
        </p:nvSpPr>
        <p:spPr>
          <a:xfrm rot="-6557403">
            <a:off x="16696751" y="8660597"/>
            <a:ext cx="673309" cy="673309"/>
          </a:xfrm>
          <a:custGeom>
            <a:rect b="b" l="l" r="r" t="t"/>
            <a:pathLst>
              <a:path extrusionOk="0" h="6355080" w="6355080">
                <a:moveTo>
                  <a:pt x="3177540" y="6355080"/>
                </a:moveTo>
                <a:cubicBezTo>
                  <a:pt x="2329180" y="6355080"/>
                  <a:pt x="1530350" y="6024880"/>
                  <a:pt x="930910" y="5424170"/>
                </a:cubicBezTo>
                <a:cubicBezTo>
                  <a:pt x="330200" y="4824730"/>
                  <a:pt x="0" y="4025900"/>
                  <a:pt x="0" y="3177540"/>
                </a:cubicBezTo>
                <a:cubicBezTo>
                  <a:pt x="0" y="2329180"/>
                  <a:pt x="330200" y="1530350"/>
                  <a:pt x="930910" y="930910"/>
                </a:cubicBezTo>
                <a:cubicBezTo>
                  <a:pt x="1530350" y="330200"/>
                  <a:pt x="2329180" y="0"/>
                  <a:pt x="3177540" y="0"/>
                </a:cubicBezTo>
                <a:cubicBezTo>
                  <a:pt x="4025900" y="0"/>
                  <a:pt x="4824730" y="330200"/>
                  <a:pt x="5424170" y="930910"/>
                </a:cubicBezTo>
                <a:cubicBezTo>
                  <a:pt x="6024880" y="1531620"/>
                  <a:pt x="6355080" y="2329180"/>
                  <a:pt x="6355080" y="3177540"/>
                </a:cubicBezTo>
                <a:cubicBezTo>
                  <a:pt x="6355080" y="4025900"/>
                  <a:pt x="6024880" y="4824730"/>
                  <a:pt x="5424170" y="5424170"/>
                </a:cubicBezTo>
                <a:cubicBezTo>
                  <a:pt x="4824730" y="6024880"/>
                  <a:pt x="4025900" y="6355080"/>
                  <a:pt x="3177540" y="6355080"/>
                </a:cubicBezTo>
                <a:close/>
                <a:moveTo>
                  <a:pt x="3177540" y="190500"/>
                </a:moveTo>
                <a:cubicBezTo>
                  <a:pt x="2379980" y="190500"/>
                  <a:pt x="1629410" y="501650"/>
                  <a:pt x="1065530" y="1065530"/>
                </a:cubicBezTo>
                <a:cubicBezTo>
                  <a:pt x="501650" y="1629410"/>
                  <a:pt x="190500" y="2379980"/>
                  <a:pt x="190500" y="3177540"/>
                </a:cubicBezTo>
                <a:cubicBezTo>
                  <a:pt x="190500" y="3975100"/>
                  <a:pt x="501650" y="4725670"/>
                  <a:pt x="1065530" y="5289550"/>
                </a:cubicBezTo>
                <a:cubicBezTo>
                  <a:pt x="1629410" y="5853430"/>
                  <a:pt x="2379980" y="6164580"/>
                  <a:pt x="3177540" y="6164580"/>
                </a:cubicBezTo>
                <a:cubicBezTo>
                  <a:pt x="3975100" y="6164580"/>
                  <a:pt x="4725670" y="5853430"/>
                  <a:pt x="5289550" y="5289550"/>
                </a:cubicBezTo>
                <a:cubicBezTo>
                  <a:pt x="5853430" y="4725670"/>
                  <a:pt x="6164580" y="3975100"/>
                  <a:pt x="6164580" y="3177540"/>
                </a:cubicBezTo>
                <a:cubicBezTo>
                  <a:pt x="6164580" y="2379980"/>
                  <a:pt x="5853430" y="1629410"/>
                  <a:pt x="5289550" y="1065530"/>
                </a:cubicBezTo>
                <a:cubicBezTo>
                  <a:pt x="4725670" y="501650"/>
                  <a:pt x="3975100" y="190500"/>
                  <a:pt x="3177540" y="19050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5" name="Google Shape;675;g2d561f23abf_0_423"/>
          <p:cNvSpPr/>
          <p:nvPr/>
        </p:nvSpPr>
        <p:spPr>
          <a:xfrm rot="3988059">
            <a:off x="689822" y="2373059"/>
            <a:ext cx="1073530" cy="1073530"/>
          </a:xfrm>
          <a:custGeom>
            <a:rect b="b" l="l" r="r" t="t"/>
            <a:pathLst>
              <a:path extrusionOk="0" h="6350000" w="635000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6" name="Google Shape;676;g2d561f23abf_0_423"/>
          <p:cNvSpPr/>
          <p:nvPr/>
        </p:nvSpPr>
        <p:spPr>
          <a:xfrm rot="3986864">
            <a:off x="1285007" y="2809618"/>
            <a:ext cx="675928" cy="675928"/>
          </a:xfrm>
          <a:custGeom>
            <a:rect b="b" l="l" r="r" t="t"/>
            <a:pathLst>
              <a:path extrusionOk="0" h="6355080" w="6355080">
                <a:moveTo>
                  <a:pt x="3177540" y="6355080"/>
                </a:moveTo>
                <a:cubicBezTo>
                  <a:pt x="2329180" y="6355080"/>
                  <a:pt x="1530350" y="6024880"/>
                  <a:pt x="930910" y="5424170"/>
                </a:cubicBezTo>
                <a:cubicBezTo>
                  <a:pt x="330200" y="4824730"/>
                  <a:pt x="0" y="4025900"/>
                  <a:pt x="0" y="3177540"/>
                </a:cubicBezTo>
                <a:cubicBezTo>
                  <a:pt x="0" y="2329180"/>
                  <a:pt x="330200" y="1530350"/>
                  <a:pt x="930910" y="930910"/>
                </a:cubicBezTo>
                <a:cubicBezTo>
                  <a:pt x="1530350" y="330200"/>
                  <a:pt x="2329180" y="0"/>
                  <a:pt x="3177540" y="0"/>
                </a:cubicBezTo>
                <a:cubicBezTo>
                  <a:pt x="4025900" y="0"/>
                  <a:pt x="4824730" y="330200"/>
                  <a:pt x="5424170" y="930910"/>
                </a:cubicBezTo>
                <a:cubicBezTo>
                  <a:pt x="6024880" y="1531620"/>
                  <a:pt x="6355080" y="2329180"/>
                  <a:pt x="6355080" y="3177540"/>
                </a:cubicBezTo>
                <a:cubicBezTo>
                  <a:pt x="6355080" y="4025900"/>
                  <a:pt x="6024880" y="4824730"/>
                  <a:pt x="5424170" y="5424170"/>
                </a:cubicBezTo>
                <a:cubicBezTo>
                  <a:pt x="4824730" y="6024880"/>
                  <a:pt x="4025900" y="6355080"/>
                  <a:pt x="3177540" y="6355080"/>
                </a:cubicBezTo>
                <a:close/>
                <a:moveTo>
                  <a:pt x="3177540" y="190500"/>
                </a:moveTo>
                <a:cubicBezTo>
                  <a:pt x="2379980" y="190500"/>
                  <a:pt x="1629410" y="501650"/>
                  <a:pt x="1065530" y="1065530"/>
                </a:cubicBezTo>
                <a:cubicBezTo>
                  <a:pt x="501650" y="1629410"/>
                  <a:pt x="190500" y="2379980"/>
                  <a:pt x="190500" y="3177540"/>
                </a:cubicBezTo>
                <a:cubicBezTo>
                  <a:pt x="190500" y="3975100"/>
                  <a:pt x="501650" y="4725670"/>
                  <a:pt x="1065530" y="5289550"/>
                </a:cubicBezTo>
                <a:cubicBezTo>
                  <a:pt x="1629410" y="5853430"/>
                  <a:pt x="2379980" y="6164580"/>
                  <a:pt x="3177540" y="6164580"/>
                </a:cubicBezTo>
                <a:cubicBezTo>
                  <a:pt x="3975100" y="6164580"/>
                  <a:pt x="4725670" y="5853430"/>
                  <a:pt x="5289550" y="5289550"/>
                </a:cubicBezTo>
                <a:cubicBezTo>
                  <a:pt x="5853430" y="4725670"/>
                  <a:pt x="6164580" y="3975100"/>
                  <a:pt x="6164580" y="3177540"/>
                </a:cubicBezTo>
                <a:cubicBezTo>
                  <a:pt x="6164580" y="2379980"/>
                  <a:pt x="5853430" y="1629410"/>
                  <a:pt x="5289550" y="1065530"/>
                </a:cubicBezTo>
                <a:cubicBezTo>
                  <a:pt x="4725670" y="501650"/>
                  <a:pt x="3975100" y="190500"/>
                  <a:pt x="3177540" y="19050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7" name="Google Shape;677;g2d561f23abf_0_423"/>
          <p:cNvSpPr/>
          <p:nvPr/>
        </p:nvSpPr>
        <p:spPr>
          <a:xfrm>
            <a:off x="696575" y="588136"/>
            <a:ext cx="1894226" cy="1364956"/>
          </a:xfrm>
          <a:custGeom>
            <a:rect b="b" l="l" r="r" t="t"/>
            <a:pathLst>
              <a:path extrusionOk="0" h="1819942" w="2525634">
                <a:moveTo>
                  <a:pt x="0" y="0"/>
                </a:moveTo>
                <a:lnTo>
                  <a:pt x="2525634" y="0"/>
                </a:lnTo>
                <a:lnTo>
                  <a:pt x="2525634" y="1819942"/>
                </a:lnTo>
                <a:lnTo>
                  <a:pt x="0" y="18199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78" name="Google Shape;678;g2d561f23abf_0_423"/>
          <p:cNvSpPr txBox="1"/>
          <p:nvPr/>
        </p:nvSpPr>
        <p:spPr>
          <a:xfrm>
            <a:off x="3199526" y="867649"/>
            <a:ext cx="56787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INGENIERIA DE MINAS</a:t>
            </a: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79" name="Google Shape;679;g2d561f23abf_0_42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213391" y="1704779"/>
            <a:ext cx="5667861" cy="3731272"/>
          </a:xfrm>
          <a:prstGeom prst="rect">
            <a:avLst/>
          </a:prstGeom>
          <a:noFill/>
          <a:ln>
            <a:noFill/>
          </a:ln>
        </p:spPr>
      </p:pic>
      <p:pic>
        <p:nvPicPr>
          <p:cNvPr id="680" name="Google Shape;680;g2d561f23abf_0_42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105381" y="1704779"/>
            <a:ext cx="5568647" cy="3665957"/>
          </a:xfrm>
          <a:prstGeom prst="rect">
            <a:avLst/>
          </a:prstGeom>
          <a:noFill/>
          <a:ln>
            <a:noFill/>
          </a:ln>
        </p:spPr>
      </p:pic>
      <p:pic>
        <p:nvPicPr>
          <p:cNvPr id="681" name="Google Shape;681;g2d561f23abf_0_42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199526" y="5539330"/>
            <a:ext cx="5678608" cy="3738347"/>
          </a:xfrm>
          <a:prstGeom prst="rect">
            <a:avLst/>
          </a:prstGeom>
          <a:noFill/>
          <a:ln>
            <a:noFill/>
          </a:ln>
        </p:spPr>
      </p:pic>
      <p:pic>
        <p:nvPicPr>
          <p:cNvPr id="682" name="Google Shape;682;g2d561f23abf_0_423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0105381" y="5532152"/>
            <a:ext cx="5600786" cy="3745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6" name="Shape 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7" name="Google Shape;687;g2d561f23abf_0_329"/>
          <p:cNvSpPr/>
          <p:nvPr/>
        </p:nvSpPr>
        <p:spPr>
          <a:xfrm>
            <a:off x="17121639" y="-174768"/>
            <a:ext cx="1352100" cy="1879500"/>
          </a:xfrm>
          <a:prstGeom prst="rect">
            <a:avLst/>
          </a:prstGeom>
          <a:solidFill>
            <a:srgbClr val="CF162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8" name="Google Shape;688;g2d561f23abf_0_329"/>
          <p:cNvSpPr/>
          <p:nvPr/>
        </p:nvSpPr>
        <p:spPr>
          <a:xfrm rot="10800000">
            <a:off x="16503582" y="1318310"/>
            <a:ext cx="1120203" cy="772940"/>
          </a:xfrm>
          <a:custGeom>
            <a:rect b="b" l="l" r="r" t="t"/>
            <a:pathLst>
              <a:path extrusionOk="0" h="772940" w="1120203">
                <a:moveTo>
                  <a:pt x="0" y="0"/>
                </a:moveTo>
                <a:lnTo>
                  <a:pt x="1120204" y="0"/>
                </a:lnTo>
                <a:lnTo>
                  <a:pt x="1120204" y="772940"/>
                </a:lnTo>
                <a:lnTo>
                  <a:pt x="0" y="7729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89" name="Google Shape;689;g2d561f23abf_0_329"/>
          <p:cNvSpPr/>
          <p:nvPr/>
        </p:nvSpPr>
        <p:spPr>
          <a:xfrm>
            <a:off x="7604107" y="670360"/>
            <a:ext cx="10869900" cy="1254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0" name="Google Shape;690;g2d561f23abf_0_329"/>
          <p:cNvSpPr/>
          <p:nvPr/>
        </p:nvSpPr>
        <p:spPr>
          <a:xfrm>
            <a:off x="-47652" y="8336993"/>
            <a:ext cx="1458000" cy="1950000"/>
          </a:xfrm>
          <a:prstGeom prst="rect">
            <a:avLst/>
          </a:pr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1" name="Google Shape;691;g2d561f23abf_0_329"/>
          <p:cNvSpPr/>
          <p:nvPr/>
        </p:nvSpPr>
        <p:spPr>
          <a:xfrm>
            <a:off x="744387" y="8161900"/>
            <a:ext cx="1120203" cy="772940"/>
          </a:xfrm>
          <a:custGeom>
            <a:rect b="b" l="l" r="r" t="t"/>
            <a:pathLst>
              <a:path extrusionOk="0" h="772940" w="1120203">
                <a:moveTo>
                  <a:pt x="0" y="0"/>
                </a:moveTo>
                <a:lnTo>
                  <a:pt x="1120203" y="0"/>
                </a:lnTo>
                <a:lnTo>
                  <a:pt x="1120203" y="772940"/>
                </a:lnTo>
                <a:lnTo>
                  <a:pt x="0" y="7729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92" name="Google Shape;692;g2d561f23abf_0_329"/>
          <p:cNvSpPr/>
          <p:nvPr/>
        </p:nvSpPr>
        <p:spPr>
          <a:xfrm>
            <a:off x="-47652" y="9485506"/>
            <a:ext cx="10869900" cy="1254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3" name="Google Shape;693;g2d561f23abf_0_329"/>
          <p:cNvSpPr/>
          <p:nvPr/>
        </p:nvSpPr>
        <p:spPr>
          <a:xfrm rot="-6586030">
            <a:off x="16872768" y="8713192"/>
            <a:ext cx="1079617" cy="1079617"/>
          </a:xfrm>
          <a:custGeom>
            <a:rect b="b" l="l" r="r" t="t"/>
            <a:pathLst>
              <a:path extrusionOk="0" h="6350000" w="635000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4" name="Google Shape;694;g2d561f23abf_0_329"/>
          <p:cNvSpPr/>
          <p:nvPr/>
        </p:nvSpPr>
        <p:spPr>
          <a:xfrm rot="-6557403">
            <a:off x="16696751" y="8660597"/>
            <a:ext cx="673309" cy="673309"/>
          </a:xfrm>
          <a:custGeom>
            <a:rect b="b" l="l" r="r" t="t"/>
            <a:pathLst>
              <a:path extrusionOk="0" h="6355080" w="6355080">
                <a:moveTo>
                  <a:pt x="3177540" y="6355080"/>
                </a:moveTo>
                <a:cubicBezTo>
                  <a:pt x="2329180" y="6355080"/>
                  <a:pt x="1530350" y="6024880"/>
                  <a:pt x="930910" y="5424170"/>
                </a:cubicBezTo>
                <a:cubicBezTo>
                  <a:pt x="330200" y="4824730"/>
                  <a:pt x="0" y="4025900"/>
                  <a:pt x="0" y="3177540"/>
                </a:cubicBezTo>
                <a:cubicBezTo>
                  <a:pt x="0" y="2329180"/>
                  <a:pt x="330200" y="1530350"/>
                  <a:pt x="930910" y="930910"/>
                </a:cubicBezTo>
                <a:cubicBezTo>
                  <a:pt x="1530350" y="330200"/>
                  <a:pt x="2329180" y="0"/>
                  <a:pt x="3177540" y="0"/>
                </a:cubicBezTo>
                <a:cubicBezTo>
                  <a:pt x="4025900" y="0"/>
                  <a:pt x="4824730" y="330200"/>
                  <a:pt x="5424170" y="930910"/>
                </a:cubicBezTo>
                <a:cubicBezTo>
                  <a:pt x="6024880" y="1531620"/>
                  <a:pt x="6355080" y="2329180"/>
                  <a:pt x="6355080" y="3177540"/>
                </a:cubicBezTo>
                <a:cubicBezTo>
                  <a:pt x="6355080" y="4025900"/>
                  <a:pt x="6024880" y="4824730"/>
                  <a:pt x="5424170" y="5424170"/>
                </a:cubicBezTo>
                <a:cubicBezTo>
                  <a:pt x="4824730" y="6024880"/>
                  <a:pt x="4025900" y="6355080"/>
                  <a:pt x="3177540" y="6355080"/>
                </a:cubicBezTo>
                <a:close/>
                <a:moveTo>
                  <a:pt x="3177540" y="190500"/>
                </a:moveTo>
                <a:cubicBezTo>
                  <a:pt x="2379980" y="190500"/>
                  <a:pt x="1629410" y="501650"/>
                  <a:pt x="1065530" y="1065530"/>
                </a:cubicBezTo>
                <a:cubicBezTo>
                  <a:pt x="501650" y="1629410"/>
                  <a:pt x="190500" y="2379980"/>
                  <a:pt x="190500" y="3177540"/>
                </a:cubicBezTo>
                <a:cubicBezTo>
                  <a:pt x="190500" y="3975100"/>
                  <a:pt x="501650" y="4725670"/>
                  <a:pt x="1065530" y="5289550"/>
                </a:cubicBezTo>
                <a:cubicBezTo>
                  <a:pt x="1629410" y="5853430"/>
                  <a:pt x="2379980" y="6164580"/>
                  <a:pt x="3177540" y="6164580"/>
                </a:cubicBezTo>
                <a:cubicBezTo>
                  <a:pt x="3975100" y="6164580"/>
                  <a:pt x="4725670" y="5853430"/>
                  <a:pt x="5289550" y="5289550"/>
                </a:cubicBezTo>
                <a:cubicBezTo>
                  <a:pt x="5853430" y="4725670"/>
                  <a:pt x="6164580" y="3975100"/>
                  <a:pt x="6164580" y="3177540"/>
                </a:cubicBezTo>
                <a:cubicBezTo>
                  <a:pt x="6164580" y="2379980"/>
                  <a:pt x="5853430" y="1629410"/>
                  <a:pt x="5289550" y="1065530"/>
                </a:cubicBezTo>
                <a:cubicBezTo>
                  <a:pt x="4725670" y="501650"/>
                  <a:pt x="3975100" y="190500"/>
                  <a:pt x="3177540" y="19050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5" name="Google Shape;695;g2d561f23abf_0_329"/>
          <p:cNvSpPr/>
          <p:nvPr/>
        </p:nvSpPr>
        <p:spPr>
          <a:xfrm rot="3988059">
            <a:off x="689822" y="2373059"/>
            <a:ext cx="1073530" cy="1073530"/>
          </a:xfrm>
          <a:custGeom>
            <a:rect b="b" l="l" r="r" t="t"/>
            <a:pathLst>
              <a:path extrusionOk="0" h="6350000" w="635000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6" name="Google Shape;696;g2d561f23abf_0_329"/>
          <p:cNvSpPr/>
          <p:nvPr/>
        </p:nvSpPr>
        <p:spPr>
          <a:xfrm rot="3986864">
            <a:off x="1285007" y="2809618"/>
            <a:ext cx="675928" cy="675928"/>
          </a:xfrm>
          <a:custGeom>
            <a:rect b="b" l="l" r="r" t="t"/>
            <a:pathLst>
              <a:path extrusionOk="0" h="6355080" w="6355080">
                <a:moveTo>
                  <a:pt x="3177540" y="6355080"/>
                </a:moveTo>
                <a:cubicBezTo>
                  <a:pt x="2329180" y="6355080"/>
                  <a:pt x="1530350" y="6024880"/>
                  <a:pt x="930910" y="5424170"/>
                </a:cubicBezTo>
                <a:cubicBezTo>
                  <a:pt x="330200" y="4824730"/>
                  <a:pt x="0" y="4025900"/>
                  <a:pt x="0" y="3177540"/>
                </a:cubicBezTo>
                <a:cubicBezTo>
                  <a:pt x="0" y="2329180"/>
                  <a:pt x="330200" y="1530350"/>
                  <a:pt x="930910" y="930910"/>
                </a:cubicBezTo>
                <a:cubicBezTo>
                  <a:pt x="1530350" y="330200"/>
                  <a:pt x="2329180" y="0"/>
                  <a:pt x="3177540" y="0"/>
                </a:cubicBezTo>
                <a:cubicBezTo>
                  <a:pt x="4025900" y="0"/>
                  <a:pt x="4824730" y="330200"/>
                  <a:pt x="5424170" y="930910"/>
                </a:cubicBezTo>
                <a:cubicBezTo>
                  <a:pt x="6024880" y="1531620"/>
                  <a:pt x="6355080" y="2329180"/>
                  <a:pt x="6355080" y="3177540"/>
                </a:cubicBezTo>
                <a:cubicBezTo>
                  <a:pt x="6355080" y="4025900"/>
                  <a:pt x="6024880" y="4824730"/>
                  <a:pt x="5424170" y="5424170"/>
                </a:cubicBezTo>
                <a:cubicBezTo>
                  <a:pt x="4824730" y="6024880"/>
                  <a:pt x="4025900" y="6355080"/>
                  <a:pt x="3177540" y="6355080"/>
                </a:cubicBezTo>
                <a:close/>
                <a:moveTo>
                  <a:pt x="3177540" y="190500"/>
                </a:moveTo>
                <a:cubicBezTo>
                  <a:pt x="2379980" y="190500"/>
                  <a:pt x="1629410" y="501650"/>
                  <a:pt x="1065530" y="1065530"/>
                </a:cubicBezTo>
                <a:cubicBezTo>
                  <a:pt x="501650" y="1629410"/>
                  <a:pt x="190500" y="2379980"/>
                  <a:pt x="190500" y="3177540"/>
                </a:cubicBezTo>
                <a:cubicBezTo>
                  <a:pt x="190500" y="3975100"/>
                  <a:pt x="501650" y="4725670"/>
                  <a:pt x="1065530" y="5289550"/>
                </a:cubicBezTo>
                <a:cubicBezTo>
                  <a:pt x="1629410" y="5853430"/>
                  <a:pt x="2379980" y="6164580"/>
                  <a:pt x="3177540" y="6164580"/>
                </a:cubicBezTo>
                <a:cubicBezTo>
                  <a:pt x="3975100" y="6164580"/>
                  <a:pt x="4725670" y="5853430"/>
                  <a:pt x="5289550" y="5289550"/>
                </a:cubicBezTo>
                <a:cubicBezTo>
                  <a:pt x="5853430" y="4725670"/>
                  <a:pt x="6164580" y="3975100"/>
                  <a:pt x="6164580" y="3177540"/>
                </a:cubicBezTo>
                <a:cubicBezTo>
                  <a:pt x="6164580" y="2379980"/>
                  <a:pt x="5853430" y="1629410"/>
                  <a:pt x="5289550" y="1065530"/>
                </a:cubicBezTo>
                <a:cubicBezTo>
                  <a:pt x="4725670" y="501650"/>
                  <a:pt x="3975100" y="190500"/>
                  <a:pt x="3177540" y="19050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7" name="Google Shape;697;g2d561f23abf_0_329"/>
          <p:cNvSpPr/>
          <p:nvPr/>
        </p:nvSpPr>
        <p:spPr>
          <a:xfrm>
            <a:off x="696575" y="588136"/>
            <a:ext cx="1894226" cy="1364956"/>
          </a:xfrm>
          <a:custGeom>
            <a:rect b="b" l="l" r="r" t="t"/>
            <a:pathLst>
              <a:path extrusionOk="0" h="1819942" w="2525634">
                <a:moveTo>
                  <a:pt x="0" y="0"/>
                </a:moveTo>
                <a:lnTo>
                  <a:pt x="2525634" y="0"/>
                </a:lnTo>
                <a:lnTo>
                  <a:pt x="2525634" y="1819942"/>
                </a:lnTo>
                <a:lnTo>
                  <a:pt x="0" y="18199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98" name="Google Shape;698;g2d561f23abf_0_329"/>
          <p:cNvSpPr txBox="1"/>
          <p:nvPr/>
        </p:nvSpPr>
        <p:spPr>
          <a:xfrm>
            <a:off x="3199526" y="867649"/>
            <a:ext cx="56787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INGENIERIA ELECTRÓNICA</a:t>
            </a: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99" name="Google Shape;699;g2d561f23abf_0_32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199526" y="1831044"/>
            <a:ext cx="5678548" cy="3743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700" name="Google Shape;700;g2d561f23abf_0_32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925755" y="1771745"/>
            <a:ext cx="5751154" cy="3791690"/>
          </a:xfrm>
          <a:prstGeom prst="rect">
            <a:avLst/>
          </a:prstGeom>
          <a:noFill/>
          <a:ln>
            <a:noFill/>
          </a:ln>
        </p:spPr>
      </p:pic>
      <p:pic>
        <p:nvPicPr>
          <p:cNvPr id="701" name="Google Shape;701;g2d561f23abf_0_32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199525" y="5646069"/>
            <a:ext cx="5678548" cy="3743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702" name="Google Shape;702;g2d561f23abf_0_329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0078669" y="5646069"/>
            <a:ext cx="5598238" cy="37438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6" name="Shape 7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7" name="Google Shape;707;g2d561f23abf_0_235"/>
          <p:cNvSpPr/>
          <p:nvPr/>
        </p:nvSpPr>
        <p:spPr>
          <a:xfrm>
            <a:off x="17121639" y="-174768"/>
            <a:ext cx="1352100" cy="1879500"/>
          </a:xfrm>
          <a:prstGeom prst="rect">
            <a:avLst/>
          </a:prstGeom>
          <a:solidFill>
            <a:srgbClr val="CF162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8" name="Google Shape;708;g2d561f23abf_0_235"/>
          <p:cNvSpPr/>
          <p:nvPr/>
        </p:nvSpPr>
        <p:spPr>
          <a:xfrm rot="10800000">
            <a:off x="16503582" y="1318310"/>
            <a:ext cx="1120203" cy="772940"/>
          </a:xfrm>
          <a:custGeom>
            <a:rect b="b" l="l" r="r" t="t"/>
            <a:pathLst>
              <a:path extrusionOk="0" h="772940" w="1120203">
                <a:moveTo>
                  <a:pt x="0" y="0"/>
                </a:moveTo>
                <a:lnTo>
                  <a:pt x="1120204" y="0"/>
                </a:lnTo>
                <a:lnTo>
                  <a:pt x="1120204" y="772940"/>
                </a:lnTo>
                <a:lnTo>
                  <a:pt x="0" y="7729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09" name="Google Shape;709;g2d561f23abf_0_235"/>
          <p:cNvSpPr/>
          <p:nvPr/>
        </p:nvSpPr>
        <p:spPr>
          <a:xfrm>
            <a:off x="7604107" y="670360"/>
            <a:ext cx="10869900" cy="1254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0" name="Google Shape;710;g2d561f23abf_0_235"/>
          <p:cNvSpPr/>
          <p:nvPr/>
        </p:nvSpPr>
        <p:spPr>
          <a:xfrm>
            <a:off x="-47652" y="8336993"/>
            <a:ext cx="1458000" cy="1950000"/>
          </a:xfrm>
          <a:prstGeom prst="rect">
            <a:avLst/>
          </a:pr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1" name="Google Shape;711;g2d561f23abf_0_235"/>
          <p:cNvSpPr/>
          <p:nvPr/>
        </p:nvSpPr>
        <p:spPr>
          <a:xfrm>
            <a:off x="744387" y="8161900"/>
            <a:ext cx="1120203" cy="772940"/>
          </a:xfrm>
          <a:custGeom>
            <a:rect b="b" l="l" r="r" t="t"/>
            <a:pathLst>
              <a:path extrusionOk="0" h="772940" w="1120203">
                <a:moveTo>
                  <a:pt x="0" y="0"/>
                </a:moveTo>
                <a:lnTo>
                  <a:pt x="1120203" y="0"/>
                </a:lnTo>
                <a:lnTo>
                  <a:pt x="1120203" y="772940"/>
                </a:lnTo>
                <a:lnTo>
                  <a:pt x="0" y="7729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12" name="Google Shape;712;g2d561f23abf_0_235"/>
          <p:cNvSpPr/>
          <p:nvPr/>
        </p:nvSpPr>
        <p:spPr>
          <a:xfrm>
            <a:off x="-47652" y="9485506"/>
            <a:ext cx="10869900" cy="1254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3" name="Google Shape;713;g2d561f23abf_0_235"/>
          <p:cNvSpPr/>
          <p:nvPr/>
        </p:nvSpPr>
        <p:spPr>
          <a:xfrm rot="-6586030">
            <a:off x="16872768" y="8713192"/>
            <a:ext cx="1079617" cy="1079617"/>
          </a:xfrm>
          <a:custGeom>
            <a:rect b="b" l="l" r="r" t="t"/>
            <a:pathLst>
              <a:path extrusionOk="0" h="6350000" w="635000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4" name="Google Shape;714;g2d561f23abf_0_235"/>
          <p:cNvSpPr/>
          <p:nvPr/>
        </p:nvSpPr>
        <p:spPr>
          <a:xfrm rot="-6557403">
            <a:off x="16696751" y="8660597"/>
            <a:ext cx="673309" cy="673309"/>
          </a:xfrm>
          <a:custGeom>
            <a:rect b="b" l="l" r="r" t="t"/>
            <a:pathLst>
              <a:path extrusionOk="0" h="6355080" w="6355080">
                <a:moveTo>
                  <a:pt x="3177540" y="6355080"/>
                </a:moveTo>
                <a:cubicBezTo>
                  <a:pt x="2329180" y="6355080"/>
                  <a:pt x="1530350" y="6024880"/>
                  <a:pt x="930910" y="5424170"/>
                </a:cubicBezTo>
                <a:cubicBezTo>
                  <a:pt x="330200" y="4824730"/>
                  <a:pt x="0" y="4025900"/>
                  <a:pt x="0" y="3177540"/>
                </a:cubicBezTo>
                <a:cubicBezTo>
                  <a:pt x="0" y="2329180"/>
                  <a:pt x="330200" y="1530350"/>
                  <a:pt x="930910" y="930910"/>
                </a:cubicBezTo>
                <a:cubicBezTo>
                  <a:pt x="1530350" y="330200"/>
                  <a:pt x="2329180" y="0"/>
                  <a:pt x="3177540" y="0"/>
                </a:cubicBezTo>
                <a:cubicBezTo>
                  <a:pt x="4025900" y="0"/>
                  <a:pt x="4824730" y="330200"/>
                  <a:pt x="5424170" y="930910"/>
                </a:cubicBezTo>
                <a:cubicBezTo>
                  <a:pt x="6024880" y="1531620"/>
                  <a:pt x="6355080" y="2329180"/>
                  <a:pt x="6355080" y="3177540"/>
                </a:cubicBezTo>
                <a:cubicBezTo>
                  <a:pt x="6355080" y="4025900"/>
                  <a:pt x="6024880" y="4824730"/>
                  <a:pt x="5424170" y="5424170"/>
                </a:cubicBezTo>
                <a:cubicBezTo>
                  <a:pt x="4824730" y="6024880"/>
                  <a:pt x="4025900" y="6355080"/>
                  <a:pt x="3177540" y="6355080"/>
                </a:cubicBezTo>
                <a:close/>
                <a:moveTo>
                  <a:pt x="3177540" y="190500"/>
                </a:moveTo>
                <a:cubicBezTo>
                  <a:pt x="2379980" y="190500"/>
                  <a:pt x="1629410" y="501650"/>
                  <a:pt x="1065530" y="1065530"/>
                </a:cubicBezTo>
                <a:cubicBezTo>
                  <a:pt x="501650" y="1629410"/>
                  <a:pt x="190500" y="2379980"/>
                  <a:pt x="190500" y="3177540"/>
                </a:cubicBezTo>
                <a:cubicBezTo>
                  <a:pt x="190500" y="3975100"/>
                  <a:pt x="501650" y="4725670"/>
                  <a:pt x="1065530" y="5289550"/>
                </a:cubicBezTo>
                <a:cubicBezTo>
                  <a:pt x="1629410" y="5853430"/>
                  <a:pt x="2379980" y="6164580"/>
                  <a:pt x="3177540" y="6164580"/>
                </a:cubicBezTo>
                <a:cubicBezTo>
                  <a:pt x="3975100" y="6164580"/>
                  <a:pt x="4725670" y="5853430"/>
                  <a:pt x="5289550" y="5289550"/>
                </a:cubicBezTo>
                <a:cubicBezTo>
                  <a:pt x="5853430" y="4725670"/>
                  <a:pt x="6164580" y="3975100"/>
                  <a:pt x="6164580" y="3177540"/>
                </a:cubicBezTo>
                <a:cubicBezTo>
                  <a:pt x="6164580" y="2379980"/>
                  <a:pt x="5853430" y="1629410"/>
                  <a:pt x="5289550" y="1065530"/>
                </a:cubicBezTo>
                <a:cubicBezTo>
                  <a:pt x="4725670" y="501650"/>
                  <a:pt x="3975100" y="190500"/>
                  <a:pt x="3177540" y="19050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5" name="Google Shape;715;g2d561f23abf_0_235"/>
          <p:cNvSpPr/>
          <p:nvPr/>
        </p:nvSpPr>
        <p:spPr>
          <a:xfrm rot="3988059">
            <a:off x="689822" y="2373059"/>
            <a:ext cx="1073530" cy="1073530"/>
          </a:xfrm>
          <a:custGeom>
            <a:rect b="b" l="l" r="r" t="t"/>
            <a:pathLst>
              <a:path extrusionOk="0" h="6350000" w="635000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6" name="Google Shape;716;g2d561f23abf_0_235"/>
          <p:cNvSpPr/>
          <p:nvPr/>
        </p:nvSpPr>
        <p:spPr>
          <a:xfrm rot="3986864">
            <a:off x="1285007" y="2809618"/>
            <a:ext cx="675928" cy="675928"/>
          </a:xfrm>
          <a:custGeom>
            <a:rect b="b" l="l" r="r" t="t"/>
            <a:pathLst>
              <a:path extrusionOk="0" h="6355080" w="6355080">
                <a:moveTo>
                  <a:pt x="3177540" y="6355080"/>
                </a:moveTo>
                <a:cubicBezTo>
                  <a:pt x="2329180" y="6355080"/>
                  <a:pt x="1530350" y="6024880"/>
                  <a:pt x="930910" y="5424170"/>
                </a:cubicBezTo>
                <a:cubicBezTo>
                  <a:pt x="330200" y="4824730"/>
                  <a:pt x="0" y="4025900"/>
                  <a:pt x="0" y="3177540"/>
                </a:cubicBezTo>
                <a:cubicBezTo>
                  <a:pt x="0" y="2329180"/>
                  <a:pt x="330200" y="1530350"/>
                  <a:pt x="930910" y="930910"/>
                </a:cubicBezTo>
                <a:cubicBezTo>
                  <a:pt x="1530350" y="330200"/>
                  <a:pt x="2329180" y="0"/>
                  <a:pt x="3177540" y="0"/>
                </a:cubicBezTo>
                <a:cubicBezTo>
                  <a:pt x="4025900" y="0"/>
                  <a:pt x="4824730" y="330200"/>
                  <a:pt x="5424170" y="930910"/>
                </a:cubicBezTo>
                <a:cubicBezTo>
                  <a:pt x="6024880" y="1531620"/>
                  <a:pt x="6355080" y="2329180"/>
                  <a:pt x="6355080" y="3177540"/>
                </a:cubicBezTo>
                <a:cubicBezTo>
                  <a:pt x="6355080" y="4025900"/>
                  <a:pt x="6024880" y="4824730"/>
                  <a:pt x="5424170" y="5424170"/>
                </a:cubicBezTo>
                <a:cubicBezTo>
                  <a:pt x="4824730" y="6024880"/>
                  <a:pt x="4025900" y="6355080"/>
                  <a:pt x="3177540" y="6355080"/>
                </a:cubicBezTo>
                <a:close/>
                <a:moveTo>
                  <a:pt x="3177540" y="190500"/>
                </a:moveTo>
                <a:cubicBezTo>
                  <a:pt x="2379980" y="190500"/>
                  <a:pt x="1629410" y="501650"/>
                  <a:pt x="1065530" y="1065530"/>
                </a:cubicBezTo>
                <a:cubicBezTo>
                  <a:pt x="501650" y="1629410"/>
                  <a:pt x="190500" y="2379980"/>
                  <a:pt x="190500" y="3177540"/>
                </a:cubicBezTo>
                <a:cubicBezTo>
                  <a:pt x="190500" y="3975100"/>
                  <a:pt x="501650" y="4725670"/>
                  <a:pt x="1065530" y="5289550"/>
                </a:cubicBezTo>
                <a:cubicBezTo>
                  <a:pt x="1629410" y="5853430"/>
                  <a:pt x="2379980" y="6164580"/>
                  <a:pt x="3177540" y="6164580"/>
                </a:cubicBezTo>
                <a:cubicBezTo>
                  <a:pt x="3975100" y="6164580"/>
                  <a:pt x="4725670" y="5853430"/>
                  <a:pt x="5289550" y="5289550"/>
                </a:cubicBezTo>
                <a:cubicBezTo>
                  <a:pt x="5853430" y="4725670"/>
                  <a:pt x="6164580" y="3975100"/>
                  <a:pt x="6164580" y="3177540"/>
                </a:cubicBezTo>
                <a:cubicBezTo>
                  <a:pt x="6164580" y="2379980"/>
                  <a:pt x="5853430" y="1629410"/>
                  <a:pt x="5289550" y="1065530"/>
                </a:cubicBezTo>
                <a:cubicBezTo>
                  <a:pt x="4725670" y="501650"/>
                  <a:pt x="3975100" y="190500"/>
                  <a:pt x="3177540" y="19050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7" name="Google Shape;717;g2d561f23abf_0_235"/>
          <p:cNvSpPr/>
          <p:nvPr/>
        </p:nvSpPr>
        <p:spPr>
          <a:xfrm>
            <a:off x="696575" y="588136"/>
            <a:ext cx="1894226" cy="1364956"/>
          </a:xfrm>
          <a:custGeom>
            <a:rect b="b" l="l" r="r" t="t"/>
            <a:pathLst>
              <a:path extrusionOk="0" h="1819942" w="2525634">
                <a:moveTo>
                  <a:pt x="0" y="0"/>
                </a:moveTo>
                <a:lnTo>
                  <a:pt x="2525634" y="0"/>
                </a:lnTo>
                <a:lnTo>
                  <a:pt x="2525634" y="1819942"/>
                </a:lnTo>
                <a:lnTo>
                  <a:pt x="0" y="18199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18" name="Google Shape;718;g2d561f23abf_0_235"/>
          <p:cNvSpPr txBox="1"/>
          <p:nvPr/>
        </p:nvSpPr>
        <p:spPr>
          <a:xfrm>
            <a:off x="3199526" y="867649"/>
            <a:ext cx="48282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INGENIERIA SISTEMAS</a:t>
            </a: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19" name="Google Shape;719;g2d561f23abf_0_23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312580" y="1727543"/>
            <a:ext cx="5722485" cy="3767231"/>
          </a:xfrm>
          <a:prstGeom prst="rect">
            <a:avLst/>
          </a:prstGeom>
          <a:noFill/>
          <a:ln>
            <a:noFill/>
          </a:ln>
        </p:spPr>
      </p:pic>
      <p:pic>
        <p:nvPicPr>
          <p:cNvPr id="720" name="Google Shape;720;g2d561f23abf_0_23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902351" y="1727543"/>
            <a:ext cx="5773079" cy="3800539"/>
          </a:xfrm>
          <a:prstGeom prst="rect">
            <a:avLst/>
          </a:prstGeom>
          <a:noFill/>
          <a:ln>
            <a:noFill/>
          </a:ln>
        </p:spPr>
      </p:pic>
      <p:pic>
        <p:nvPicPr>
          <p:cNvPr id="721" name="Google Shape;721;g2d561f23abf_0_23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317453" y="5650576"/>
            <a:ext cx="5717611" cy="3764023"/>
          </a:xfrm>
          <a:prstGeom prst="rect">
            <a:avLst/>
          </a:prstGeom>
          <a:noFill/>
          <a:ln>
            <a:noFill/>
          </a:ln>
        </p:spPr>
      </p:pic>
      <p:pic>
        <p:nvPicPr>
          <p:cNvPr id="722" name="Google Shape;722;g2d561f23abf_0_23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9902352" y="5650576"/>
            <a:ext cx="5797960" cy="37789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6" name="Shape 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" name="Google Shape;727;g2d561f23abf_0_141"/>
          <p:cNvSpPr/>
          <p:nvPr/>
        </p:nvSpPr>
        <p:spPr>
          <a:xfrm>
            <a:off x="17121639" y="-174768"/>
            <a:ext cx="1352100" cy="1879500"/>
          </a:xfrm>
          <a:prstGeom prst="rect">
            <a:avLst/>
          </a:prstGeom>
          <a:solidFill>
            <a:srgbClr val="CF162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8" name="Google Shape;728;g2d561f23abf_0_141"/>
          <p:cNvSpPr/>
          <p:nvPr/>
        </p:nvSpPr>
        <p:spPr>
          <a:xfrm rot="10800000">
            <a:off x="16503582" y="1318310"/>
            <a:ext cx="1120203" cy="772940"/>
          </a:xfrm>
          <a:custGeom>
            <a:rect b="b" l="l" r="r" t="t"/>
            <a:pathLst>
              <a:path extrusionOk="0" h="772940" w="1120203">
                <a:moveTo>
                  <a:pt x="0" y="0"/>
                </a:moveTo>
                <a:lnTo>
                  <a:pt x="1120204" y="0"/>
                </a:lnTo>
                <a:lnTo>
                  <a:pt x="1120204" y="772940"/>
                </a:lnTo>
                <a:lnTo>
                  <a:pt x="0" y="7729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29" name="Google Shape;729;g2d561f23abf_0_141"/>
          <p:cNvSpPr/>
          <p:nvPr/>
        </p:nvSpPr>
        <p:spPr>
          <a:xfrm>
            <a:off x="7604107" y="670360"/>
            <a:ext cx="10869900" cy="1254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0" name="Google Shape;730;g2d561f23abf_0_141"/>
          <p:cNvSpPr/>
          <p:nvPr/>
        </p:nvSpPr>
        <p:spPr>
          <a:xfrm>
            <a:off x="-47652" y="8336993"/>
            <a:ext cx="1458000" cy="1950000"/>
          </a:xfrm>
          <a:prstGeom prst="rect">
            <a:avLst/>
          </a:pr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1" name="Google Shape;731;g2d561f23abf_0_141"/>
          <p:cNvSpPr/>
          <p:nvPr/>
        </p:nvSpPr>
        <p:spPr>
          <a:xfrm>
            <a:off x="744387" y="8161900"/>
            <a:ext cx="1120203" cy="772940"/>
          </a:xfrm>
          <a:custGeom>
            <a:rect b="b" l="l" r="r" t="t"/>
            <a:pathLst>
              <a:path extrusionOk="0" h="772940" w="1120203">
                <a:moveTo>
                  <a:pt x="0" y="0"/>
                </a:moveTo>
                <a:lnTo>
                  <a:pt x="1120203" y="0"/>
                </a:lnTo>
                <a:lnTo>
                  <a:pt x="1120203" y="772940"/>
                </a:lnTo>
                <a:lnTo>
                  <a:pt x="0" y="7729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32" name="Google Shape;732;g2d561f23abf_0_141"/>
          <p:cNvSpPr/>
          <p:nvPr/>
        </p:nvSpPr>
        <p:spPr>
          <a:xfrm>
            <a:off x="-47652" y="9485506"/>
            <a:ext cx="10869900" cy="1254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3" name="Google Shape;733;g2d561f23abf_0_141"/>
          <p:cNvSpPr/>
          <p:nvPr/>
        </p:nvSpPr>
        <p:spPr>
          <a:xfrm rot="-6586030">
            <a:off x="16872768" y="8713192"/>
            <a:ext cx="1079617" cy="1079617"/>
          </a:xfrm>
          <a:custGeom>
            <a:rect b="b" l="l" r="r" t="t"/>
            <a:pathLst>
              <a:path extrusionOk="0" h="6350000" w="635000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4" name="Google Shape;734;g2d561f23abf_0_141"/>
          <p:cNvSpPr/>
          <p:nvPr/>
        </p:nvSpPr>
        <p:spPr>
          <a:xfrm rot="-6557403">
            <a:off x="16696751" y="8660597"/>
            <a:ext cx="673309" cy="673309"/>
          </a:xfrm>
          <a:custGeom>
            <a:rect b="b" l="l" r="r" t="t"/>
            <a:pathLst>
              <a:path extrusionOk="0" h="6355080" w="6355080">
                <a:moveTo>
                  <a:pt x="3177540" y="6355080"/>
                </a:moveTo>
                <a:cubicBezTo>
                  <a:pt x="2329180" y="6355080"/>
                  <a:pt x="1530350" y="6024880"/>
                  <a:pt x="930910" y="5424170"/>
                </a:cubicBezTo>
                <a:cubicBezTo>
                  <a:pt x="330200" y="4824730"/>
                  <a:pt x="0" y="4025900"/>
                  <a:pt x="0" y="3177540"/>
                </a:cubicBezTo>
                <a:cubicBezTo>
                  <a:pt x="0" y="2329180"/>
                  <a:pt x="330200" y="1530350"/>
                  <a:pt x="930910" y="930910"/>
                </a:cubicBezTo>
                <a:cubicBezTo>
                  <a:pt x="1530350" y="330200"/>
                  <a:pt x="2329180" y="0"/>
                  <a:pt x="3177540" y="0"/>
                </a:cubicBezTo>
                <a:cubicBezTo>
                  <a:pt x="4025900" y="0"/>
                  <a:pt x="4824730" y="330200"/>
                  <a:pt x="5424170" y="930910"/>
                </a:cubicBezTo>
                <a:cubicBezTo>
                  <a:pt x="6024880" y="1531620"/>
                  <a:pt x="6355080" y="2329180"/>
                  <a:pt x="6355080" y="3177540"/>
                </a:cubicBezTo>
                <a:cubicBezTo>
                  <a:pt x="6355080" y="4025900"/>
                  <a:pt x="6024880" y="4824730"/>
                  <a:pt x="5424170" y="5424170"/>
                </a:cubicBezTo>
                <a:cubicBezTo>
                  <a:pt x="4824730" y="6024880"/>
                  <a:pt x="4025900" y="6355080"/>
                  <a:pt x="3177540" y="6355080"/>
                </a:cubicBezTo>
                <a:close/>
                <a:moveTo>
                  <a:pt x="3177540" y="190500"/>
                </a:moveTo>
                <a:cubicBezTo>
                  <a:pt x="2379980" y="190500"/>
                  <a:pt x="1629410" y="501650"/>
                  <a:pt x="1065530" y="1065530"/>
                </a:cubicBezTo>
                <a:cubicBezTo>
                  <a:pt x="501650" y="1629410"/>
                  <a:pt x="190500" y="2379980"/>
                  <a:pt x="190500" y="3177540"/>
                </a:cubicBezTo>
                <a:cubicBezTo>
                  <a:pt x="190500" y="3975100"/>
                  <a:pt x="501650" y="4725670"/>
                  <a:pt x="1065530" y="5289550"/>
                </a:cubicBezTo>
                <a:cubicBezTo>
                  <a:pt x="1629410" y="5853430"/>
                  <a:pt x="2379980" y="6164580"/>
                  <a:pt x="3177540" y="6164580"/>
                </a:cubicBezTo>
                <a:cubicBezTo>
                  <a:pt x="3975100" y="6164580"/>
                  <a:pt x="4725670" y="5853430"/>
                  <a:pt x="5289550" y="5289550"/>
                </a:cubicBezTo>
                <a:cubicBezTo>
                  <a:pt x="5853430" y="4725670"/>
                  <a:pt x="6164580" y="3975100"/>
                  <a:pt x="6164580" y="3177540"/>
                </a:cubicBezTo>
                <a:cubicBezTo>
                  <a:pt x="6164580" y="2379980"/>
                  <a:pt x="5853430" y="1629410"/>
                  <a:pt x="5289550" y="1065530"/>
                </a:cubicBezTo>
                <a:cubicBezTo>
                  <a:pt x="4725670" y="501650"/>
                  <a:pt x="3975100" y="190500"/>
                  <a:pt x="3177540" y="19050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5" name="Google Shape;735;g2d561f23abf_0_141"/>
          <p:cNvSpPr/>
          <p:nvPr/>
        </p:nvSpPr>
        <p:spPr>
          <a:xfrm rot="3988059">
            <a:off x="689822" y="2373059"/>
            <a:ext cx="1073530" cy="1073530"/>
          </a:xfrm>
          <a:custGeom>
            <a:rect b="b" l="l" r="r" t="t"/>
            <a:pathLst>
              <a:path extrusionOk="0" h="6350000" w="635000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6" name="Google Shape;736;g2d561f23abf_0_141"/>
          <p:cNvSpPr/>
          <p:nvPr/>
        </p:nvSpPr>
        <p:spPr>
          <a:xfrm rot="3986864">
            <a:off x="1285007" y="2809618"/>
            <a:ext cx="675928" cy="675928"/>
          </a:xfrm>
          <a:custGeom>
            <a:rect b="b" l="l" r="r" t="t"/>
            <a:pathLst>
              <a:path extrusionOk="0" h="6355080" w="6355080">
                <a:moveTo>
                  <a:pt x="3177540" y="6355080"/>
                </a:moveTo>
                <a:cubicBezTo>
                  <a:pt x="2329180" y="6355080"/>
                  <a:pt x="1530350" y="6024880"/>
                  <a:pt x="930910" y="5424170"/>
                </a:cubicBezTo>
                <a:cubicBezTo>
                  <a:pt x="330200" y="4824730"/>
                  <a:pt x="0" y="4025900"/>
                  <a:pt x="0" y="3177540"/>
                </a:cubicBezTo>
                <a:cubicBezTo>
                  <a:pt x="0" y="2329180"/>
                  <a:pt x="330200" y="1530350"/>
                  <a:pt x="930910" y="930910"/>
                </a:cubicBezTo>
                <a:cubicBezTo>
                  <a:pt x="1530350" y="330200"/>
                  <a:pt x="2329180" y="0"/>
                  <a:pt x="3177540" y="0"/>
                </a:cubicBezTo>
                <a:cubicBezTo>
                  <a:pt x="4025900" y="0"/>
                  <a:pt x="4824730" y="330200"/>
                  <a:pt x="5424170" y="930910"/>
                </a:cubicBezTo>
                <a:cubicBezTo>
                  <a:pt x="6024880" y="1531620"/>
                  <a:pt x="6355080" y="2329180"/>
                  <a:pt x="6355080" y="3177540"/>
                </a:cubicBezTo>
                <a:cubicBezTo>
                  <a:pt x="6355080" y="4025900"/>
                  <a:pt x="6024880" y="4824730"/>
                  <a:pt x="5424170" y="5424170"/>
                </a:cubicBezTo>
                <a:cubicBezTo>
                  <a:pt x="4824730" y="6024880"/>
                  <a:pt x="4025900" y="6355080"/>
                  <a:pt x="3177540" y="6355080"/>
                </a:cubicBezTo>
                <a:close/>
                <a:moveTo>
                  <a:pt x="3177540" y="190500"/>
                </a:moveTo>
                <a:cubicBezTo>
                  <a:pt x="2379980" y="190500"/>
                  <a:pt x="1629410" y="501650"/>
                  <a:pt x="1065530" y="1065530"/>
                </a:cubicBezTo>
                <a:cubicBezTo>
                  <a:pt x="501650" y="1629410"/>
                  <a:pt x="190500" y="2379980"/>
                  <a:pt x="190500" y="3177540"/>
                </a:cubicBezTo>
                <a:cubicBezTo>
                  <a:pt x="190500" y="3975100"/>
                  <a:pt x="501650" y="4725670"/>
                  <a:pt x="1065530" y="5289550"/>
                </a:cubicBezTo>
                <a:cubicBezTo>
                  <a:pt x="1629410" y="5853430"/>
                  <a:pt x="2379980" y="6164580"/>
                  <a:pt x="3177540" y="6164580"/>
                </a:cubicBezTo>
                <a:cubicBezTo>
                  <a:pt x="3975100" y="6164580"/>
                  <a:pt x="4725670" y="5853430"/>
                  <a:pt x="5289550" y="5289550"/>
                </a:cubicBezTo>
                <a:cubicBezTo>
                  <a:pt x="5853430" y="4725670"/>
                  <a:pt x="6164580" y="3975100"/>
                  <a:pt x="6164580" y="3177540"/>
                </a:cubicBezTo>
                <a:cubicBezTo>
                  <a:pt x="6164580" y="2379980"/>
                  <a:pt x="5853430" y="1629410"/>
                  <a:pt x="5289550" y="1065530"/>
                </a:cubicBezTo>
                <a:cubicBezTo>
                  <a:pt x="4725670" y="501650"/>
                  <a:pt x="3975100" y="190500"/>
                  <a:pt x="3177540" y="19050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7" name="Google Shape;737;g2d561f23abf_0_141"/>
          <p:cNvSpPr/>
          <p:nvPr/>
        </p:nvSpPr>
        <p:spPr>
          <a:xfrm>
            <a:off x="696575" y="588136"/>
            <a:ext cx="1894226" cy="1364956"/>
          </a:xfrm>
          <a:custGeom>
            <a:rect b="b" l="l" r="r" t="t"/>
            <a:pathLst>
              <a:path extrusionOk="0" h="1819942" w="2525634">
                <a:moveTo>
                  <a:pt x="0" y="0"/>
                </a:moveTo>
                <a:lnTo>
                  <a:pt x="2525634" y="0"/>
                </a:lnTo>
                <a:lnTo>
                  <a:pt x="2525634" y="1819942"/>
                </a:lnTo>
                <a:lnTo>
                  <a:pt x="0" y="18199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38" name="Google Shape;738;g2d561f23abf_0_141"/>
          <p:cNvSpPr txBox="1"/>
          <p:nvPr/>
        </p:nvSpPr>
        <p:spPr>
          <a:xfrm>
            <a:off x="3249025" y="810648"/>
            <a:ext cx="48282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INGENIERIA MECÁNICA</a:t>
            </a: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39" name="Google Shape;739;g2d561f23abf_0_14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927891" y="1727544"/>
            <a:ext cx="5916860" cy="3743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40" name="Google Shape;740;g2d561f23abf_0_14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249025" y="1727544"/>
            <a:ext cx="5786037" cy="376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741" name="Google Shape;741;g2d561f23abf_0_14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199526" y="5603352"/>
            <a:ext cx="5835538" cy="3822868"/>
          </a:xfrm>
          <a:prstGeom prst="rect">
            <a:avLst/>
          </a:prstGeom>
          <a:noFill/>
          <a:ln>
            <a:noFill/>
          </a:ln>
        </p:spPr>
      </p:pic>
      <p:pic>
        <p:nvPicPr>
          <p:cNvPr id="742" name="Google Shape;742;g2d561f23abf_0_141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9902351" y="5534303"/>
            <a:ext cx="5942400" cy="38919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6" name="Shape 7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" name="Google Shape;747;g2d561f23abf_0_47"/>
          <p:cNvSpPr/>
          <p:nvPr/>
        </p:nvSpPr>
        <p:spPr>
          <a:xfrm>
            <a:off x="17121639" y="-174768"/>
            <a:ext cx="1352100" cy="1879500"/>
          </a:xfrm>
          <a:prstGeom prst="rect">
            <a:avLst/>
          </a:prstGeom>
          <a:solidFill>
            <a:srgbClr val="CF162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8" name="Google Shape;748;g2d561f23abf_0_47"/>
          <p:cNvSpPr/>
          <p:nvPr/>
        </p:nvSpPr>
        <p:spPr>
          <a:xfrm rot="10800000">
            <a:off x="16503582" y="1318310"/>
            <a:ext cx="1120203" cy="772940"/>
          </a:xfrm>
          <a:custGeom>
            <a:rect b="b" l="l" r="r" t="t"/>
            <a:pathLst>
              <a:path extrusionOk="0" h="772940" w="1120203">
                <a:moveTo>
                  <a:pt x="0" y="0"/>
                </a:moveTo>
                <a:lnTo>
                  <a:pt x="1120204" y="0"/>
                </a:lnTo>
                <a:lnTo>
                  <a:pt x="1120204" y="772940"/>
                </a:lnTo>
                <a:lnTo>
                  <a:pt x="0" y="7729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49" name="Google Shape;749;g2d561f23abf_0_47"/>
          <p:cNvSpPr/>
          <p:nvPr/>
        </p:nvSpPr>
        <p:spPr>
          <a:xfrm>
            <a:off x="7604107" y="670360"/>
            <a:ext cx="10869900" cy="1254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0" name="Google Shape;750;g2d561f23abf_0_47"/>
          <p:cNvSpPr/>
          <p:nvPr/>
        </p:nvSpPr>
        <p:spPr>
          <a:xfrm>
            <a:off x="-47652" y="8336993"/>
            <a:ext cx="1458000" cy="1950000"/>
          </a:xfrm>
          <a:prstGeom prst="rect">
            <a:avLst/>
          </a:pr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1" name="Google Shape;751;g2d561f23abf_0_47"/>
          <p:cNvSpPr/>
          <p:nvPr/>
        </p:nvSpPr>
        <p:spPr>
          <a:xfrm>
            <a:off x="744387" y="8161900"/>
            <a:ext cx="1120203" cy="772940"/>
          </a:xfrm>
          <a:custGeom>
            <a:rect b="b" l="l" r="r" t="t"/>
            <a:pathLst>
              <a:path extrusionOk="0" h="772940" w="1120203">
                <a:moveTo>
                  <a:pt x="0" y="0"/>
                </a:moveTo>
                <a:lnTo>
                  <a:pt x="1120203" y="0"/>
                </a:lnTo>
                <a:lnTo>
                  <a:pt x="1120203" y="772940"/>
                </a:lnTo>
                <a:lnTo>
                  <a:pt x="0" y="7729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52" name="Google Shape;752;g2d561f23abf_0_47"/>
          <p:cNvSpPr/>
          <p:nvPr/>
        </p:nvSpPr>
        <p:spPr>
          <a:xfrm>
            <a:off x="-47652" y="9485506"/>
            <a:ext cx="10869900" cy="1254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3" name="Google Shape;753;g2d561f23abf_0_47"/>
          <p:cNvSpPr/>
          <p:nvPr/>
        </p:nvSpPr>
        <p:spPr>
          <a:xfrm rot="-6586030">
            <a:off x="16872768" y="8713192"/>
            <a:ext cx="1079617" cy="1079617"/>
          </a:xfrm>
          <a:custGeom>
            <a:rect b="b" l="l" r="r" t="t"/>
            <a:pathLst>
              <a:path extrusionOk="0" h="6350000" w="635000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4" name="Google Shape;754;g2d561f23abf_0_47"/>
          <p:cNvSpPr/>
          <p:nvPr/>
        </p:nvSpPr>
        <p:spPr>
          <a:xfrm rot="-6557403">
            <a:off x="16696751" y="8660597"/>
            <a:ext cx="673309" cy="673309"/>
          </a:xfrm>
          <a:custGeom>
            <a:rect b="b" l="l" r="r" t="t"/>
            <a:pathLst>
              <a:path extrusionOk="0" h="6355080" w="6355080">
                <a:moveTo>
                  <a:pt x="3177540" y="6355080"/>
                </a:moveTo>
                <a:cubicBezTo>
                  <a:pt x="2329180" y="6355080"/>
                  <a:pt x="1530350" y="6024880"/>
                  <a:pt x="930910" y="5424170"/>
                </a:cubicBezTo>
                <a:cubicBezTo>
                  <a:pt x="330200" y="4824730"/>
                  <a:pt x="0" y="4025900"/>
                  <a:pt x="0" y="3177540"/>
                </a:cubicBezTo>
                <a:cubicBezTo>
                  <a:pt x="0" y="2329180"/>
                  <a:pt x="330200" y="1530350"/>
                  <a:pt x="930910" y="930910"/>
                </a:cubicBezTo>
                <a:cubicBezTo>
                  <a:pt x="1530350" y="330200"/>
                  <a:pt x="2329180" y="0"/>
                  <a:pt x="3177540" y="0"/>
                </a:cubicBezTo>
                <a:cubicBezTo>
                  <a:pt x="4025900" y="0"/>
                  <a:pt x="4824730" y="330200"/>
                  <a:pt x="5424170" y="930910"/>
                </a:cubicBezTo>
                <a:cubicBezTo>
                  <a:pt x="6024880" y="1531620"/>
                  <a:pt x="6355080" y="2329180"/>
                  <a:pt x="6355080" y="3177540"/>
                </a:cubicBezTo>
                <a:cubicBezTo>
                  <a:pt x="6355080" y="4025900"/>
                  <a:pt x="6024880" y="4824730"/>
                  <a:pt x="5424170" y="5424170"/>
                </a:cubicBezTo>
                <a:cubicBezTo>
                  <a:pt x="4824730" y="6024880"/>
                  <a:pt x="4025900" y="6355080"/>
                  <a:pt x="3177540" y="6355080"/>
                </a:cubicBezTo>
                <a:close/>
                <a:moveTo>
                  <a:pt x="3177540" y="190500"/>
                </a:moveTo>
                <a:cubicBezTo>
                  <a:pt x="2379980" y="190500"/>
                  <a:pt x="1629410" y="501650"/>
                  <a:pt x="1065530" y="1065530"/>
                </a:cubicBezTo>
                <a:cubicBezTo>
                  <a:pt x="501650" y="1629410"/>
                  <a:pt x="190500" y="2379980"/>
                  <a:pt x="190500" y="3177540"/>
                </a:cubicBezTo>
                <a:cubicBezTo>
                  <a:pt x="190500" y="3975100"/>
                  <a:pt x="501650" y="4725670"/>
                  <a:pt x="1065530" y="5289550"/>
                </a:cubicBezTo>
                <a:cubicBezTo>
                  <a:pt x="1629410" y="5853430"/>
                  <a:pt x="2379980" y="6164580"/>
                  <a:pt x="3177540" y="6164580"/>
                </a:cubicBezTo>
                <a:cubicBezTo>
                  <a:pt x="3975100" y="6164580"/>
                  <a:pt x="4725670" y="5853430"/>
                  <a:pt x="5289550" y="5289550"/>
                </a:cubicBezTo>
                <a:cubicBezTo>
                  <a:pt x="5853430" y="4725670"/>
                  <a:pt x="6164580" y="3975100"/>
                  <a:pt x="6164580" y="3177540"/>
                </a:cubicBezTo>
                <a:cubicBezTo>
                  <a:pt x="6164580" y="2379980"/>
                  <a:pt x="5853430" y="1629410"/>
                  <a:pt x="5289550" y="1065530"/>
                </a:cubicBezTo>
                <a:cubicBezTo>
                  <a:pt x="4725670" y="501650"/>
                  <a:pt x="3975100" y="190500"/>
                  <a:pt x="3177540" y="19050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5" name="Google Shape;755;g2d561f23abf_0_47"/>
          <p:cNvSpPr/>
          <p:nvPr/>
        </p:nvSpPr>
        <p:spPr>
          <a:xfrm rot="3988059">
            <a:off x="689822" y="2373059"/>
            <a:ext cx="1073530" cy="1073530"/>
          </a:xfrm>
          <a:custGeom>
            <a:rect b="b" l="l" r="r" t="t"/>
            <a:pathLst>
              <a:path extrusionOk="0" h="6350000" w="635000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6" name="Google Shape;756;g2d561f23abf_0_47"/>
          <p:cNvSpPr/>
          <p:nvPr/>
        </p:nvSpPr>
        <p:spPr>
          <a:xfrm rot="3986864">
            <a:off x="1285007" y="2809618"/>
            <a:ext cx="675928" cy="675928"/>
          </a:xfrm>
          <a:custGeom>
            <a:rect b="b" l="l" r="r" t="t"/>
            <a:pathLst>
              <a:path extrusionOk="0" h="6355080" w="6355080">
                <a:moveTo>
                  <a:pt x="3177540" y="6355080"/>
                </a:moveTo>
                <a:cubicBezTo>
                  <a:pt x="2329180" y="6355080"/>
                  <a:pt x="1530350" y="6024880"/>
                  <a:pt x="930910" y="5424170"/>
                </a:cubicBezTo>
                <a:cubicBezTo>
                  <a:pt x="330200" y="4824730"/>
                  <a:pt x="0" y="4025900"/>
                  <a:pt x="0" y="3177540"/>
                </a:cubicBezTo>
                <a:cubicBezTo>
                  <a:pt x="0" y="2329180"/>
                  <a:pt x="330200" y="1530350"/>
                  <a:pt x="930910" y="930910"/>
                </a:cubicBezTo>
                <a:cubicBezTo>
                  <a:pt x="1530350" y="330200"/>
                  <a:pt x="2329180" y="0"/>
                  <a:pt x="3177540" y="0"/>
                </a:cubicBezTo>
                <a:cubicBezTo>
                  <a:pt x="4025900" y="0"/>
                  <a:pt x="4824730" y="330200"/>
                  <a:pt x="5424170" y="930910"/>
                </a:cubicBezTo>
                <a:cubicBezTo>
                  <a:pt x="6024880" y="1531620"/>
                  <a:pt x="6355080" y="2329180"/>
                  <a:pt x="6355080" y="3177540"/>
                </a:cubicBezTo>
                <a:cubicBezTo>
                  <a:pt x="6355080" y="4025900"/>
                  <a:pt x="6024880" y="4824730"/>
                  <a:pt x="5424170" y="5424170"/>
                </a:cubicBezTo>
                <a:cubicBezTo>
                  <a:pt x="4824730" y="6024880"/>
                  <a:pt x="4025900" y="6355080"/>
                  <a:pt x="3177540" y="6355080"/>
                </a:cubicBezTo>
                <a:close/>
                <a:moveTo>
                  <a:pt x="3177540" y="190500"/>
                </a:moveTo>
                <a:cubicBezTo>
                  <a:pt x="2379980" y="190500"/>
                  <a:pt x="1629410" y="501650"/>
                  <a:pt x="1065530" y="1065530"/>
                </a:cubicBezTo>
                <a:cubicBezTo>
                  <a:pt x="501650" y="1629410"/>
                  <a:pt x="190500" y="2379980"/>
                  <a:pt x="190500" y="3177540"/>
                </a:cubicBezTo>
                <a:cubicBezTo>
                  <a:pt x="190500" y="3975100"/>
                  <a:pt x="501650" y="4725670"/>
                  <a:pt x="1065530" y="5289550"/>
                </a:cubicBezTo>
                <a:cubicBezTo>
                  <a:pt x="1629410" y="5853430"/>
                  <a:pt x="2379980" y="6164580"/>
                  <a:pt x="3177540" y="6164580"/>
                </a:cubicBezTo>
                <a:cubicBezTo>
                  <a:pt x="3975100" y="6164580"/>
                  <a:pt x="4725670" y="5853430"/>
                  <a:pt x="5289550" y="5289550"/>
                </a:cubicBezTo>
                <a:cubicBezTo>
                  <a:pt x="5853430" y="4725670"/>
                  <a:pt x="6164580" y="3975100"/>
                  <a:pt x="6164580" y="3177540"/>
                </a:cubicBezTo>
                <a:cubicBezTo>
                  <a:pt x="6164580" y="2379980"/>
                  <a:pt x="5853430" y="1629410"/>
                  <a:pt x="5289550" y="1065530"/>
                </a:cubicBezTo>
                <a:cubicBezTo>
                  <a:pt x="4725670" y="501650"/>
                  <a:pt x="3975100" y="190500"/>
                  <a:pt x="3177540" y="19050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7" name="Google Shape;757;g2d561f23abf_0_47"/>
          <p:cNvSpPr/>
          <p:nvPr/>
        </p:nvSpPr>
        <p:spPr>
          <a:xfrm>
            <a:off x="696575" y="588136"/>
            <a:ext cx="1894226" cy="1364956"/>
          </a:xfrm>
          <a:custGeom>
            <a:rect b="b" l="l" r="r" t="t"/>
            <a:pathLst>
              <a:path extrusionOk="0" h="1819942" w="2525634">
                <a:moveTo>
                  <a:pt x="0" y="0"/>
                </a:moveTo>
                <a:lnTo>
                  <a:pt x="2525634" y="0"/>
                </a:lnTo>
                <a:lnTo>
                  <a:pt x="2525634" y="1819942"/>
                </a:lnTo>
                <a:lnTo>
                  <a:pt x="0" y="18199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58" name="Google Shape;758;g2d561f23abf_0_47"/>
          <p:cNvSpPr txBox="1"/>
          <p:nvPr/>
        </p:nvSpPr>
        <p:spPr>
          <a:xfrm>
            <a:off x="3208857" y="810648"/>
            <a:ext cx="34341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INGENIERIA CIVIL</a:t>
            </a: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59" name="Google Shape;759;g2d561f23abf_0_4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927891" y="1727544"/>
            <a:ext cx="5916860" cy="3743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60" name="Google Shape;760;g2d561f23abf_0_4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249025" y="1727544"/>
            <a:ext cx="5786037" cy="376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761" name="Google Shape;761;g2d561f23abf_0_4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199526" y="5603352"/>
            <a:ext cx="5835538" cy="3822868"/>
          </a:xfrm>
          <a:prstGeom prst="rect">
            <a:avLst/>
          </a:prstGeom>
          <a:noFill/>
          <a:ln>
            <a:noFill/>
          </a:ln>
        </p:spPr>
      </p:pic>
      <p:pic>
        <p:nvPicPr>
          <p:cNvPr id="762" name="Google Shape;762;g2d561f23abf_0_47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9902351" y="5534303"/>
            <a:ext cx="5942400" cy="38919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7" name="Shape 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" name="Google Shape;768;p19"/>
          <p:cNvSpPr/>
          <p:nvPr/>
        </p:nvSpPr>
        <p:spPr>
          <a:xfrm>
            <a:off x="-20106" y="-989496"/>
            <a:ext cx="5947776" cy="4036391"/>
          </a:xfrm>
          <a:prstGeom prst="rect">
            <a:avLst/>
          </a:prstGeom>
          <a:solidFill>
            <a:srgbClr val="A71C1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9" name="Google Shape;769;p19"/>
          <p:cNvSpPr/>
          <p:nvPr/>
        </p:nvSpPr>
        <p:spPr>
          <a:xfrm>
            <a:off x="953583" y="2057400"/>
            <a:ext cx="119085" cy="8229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0" name="Google Shape;770;p19"/>
          <p:cNvSpPr/>
          <p:nvPr/>
        </p:nvSpPr>
        <p:spPr>
          <a:xfrm>
            <a:off x="17025957" y="-81674"/>
            <a:ext cx="1319275" cy="1914778"/>
          </a:xfrm>
          <a:prstGeom prst="rect">
            <a:avLst/>
          </a:prstGeom>
          <a:solidFill>
            <a:srgbClr val="A71C1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1" name="Google Shape;771;p19"/>
          <p:cNvSpPr/>
          <p:nvPr/>
        </p:nvSpPr>
        <p:spPr>
          <a:xfrm rot="-6582049">
            <a:off x="3996291" y="7021985"/>
            <a:ext cx="1152082" cy="1152082"/>
          </a:xfrm>
          <a:custGeom>
            <a:rect b="b" l="l" r="r" t="t"/>
            <a:pathLst>
              <a:path extrusionOk="0" h="6350000" w="635000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69141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2" name="Google Shape;772;p19"/>
          <p:cNvSpPr/>
          <p:nvPr/>
        </p:nvSpPr>
        <p:spPr>
          <a:xfrm rot="-6582049">
            <a:off x="3744403" y="6973719"/>
            <a:ext cx="805557" cy="805557"/>
          </a:xfrm>
          <a:custGeom>
            <a:rect b="b" l="l" r="r" t="t"/>
            <a:pathLst>
              <a:path extrusionOk="0" h="6355080" w="6355080">
                <a:moveTo>
                  <a:pt x="3177540" y="6355080"/>
                </a:moveTo>
                <a:cubicBezTo>
                  <a:pt x="2329180" y="6355080"/>
                  <a:pt x="1530350" y="6024880"/>
                  <a:pt x="930910" y="5424170"/>
                </a:cubicBezTo>
                <a:cubicBezTo>
                  <a:pt x="330200" y="4824730"/>
                  <a:pt x="0" y="4025900"/>
                  <a:pt x="0" y="3177540"/>
                </a:cubicBezTo>
                <a:cubicBezTo>
                  <a:pt x="0" y="2329180"/>
                  <a:pt x="330200" y="1530350"/>
                  <a:pt x="930910" y="930910"/>
                </a:cubicBezTo>
                <a:cubicBezTo>
                  <a:pt x="1530350" y="330200"/>
                  <a:pt x="2329180" y="0"/>
                  <a:pt x="3177540" y="0"/>
                </a:cubicBezTo>
                <a:cubicBezTo>
                  <a:pt x="4025900" y="0"/>
                  <a:pt x="4824730" y="330200"/>
                  <a:pt x="5424170" y="930910"/>
                </a:cubicBezTo>
                <a:cubicBezTo>
                  <a:pt x="6024880" y="1531620"/>
                  <a:pt x="6355080" y="2329180"/>
                  <a:pt x="6355080" y="3177540"/>
                </a:cubicBezTo>
                <a:cubicBezTo>
                  <a:pt x="6355080" y="4025900"/>
                  <a:pt x="6024880" y="4824730"/>
                  <a:pt x="5424170" y="5424170"/>
                </a:cubicBezTo>
                <a:cubicBezTo>
                  <a:pt x="4824730" y="6024880"/>
                  <a:pt x="4025900" y="6355080"/>
                  <a:pt x="3177540" y="6355080"/>
                </a:cubicBezTo>
                <a:close/>
                <a:moveTo>
                  <a:pt x="3177540" y="190500"/>
                </a:moveTo>
                <a:cubicBezTo>
                  <a:pt x="2379980" y="190500"/>
                  <a:pt x="1629410" y="501650"/>
                  <a:pt x="1065530" y="1065530"/>
                </a:cubicBezTo>
                <a:cubicBezTo>
                  <a:pt x="501650" y="1629410"/>
                  <a:pt x="190500" y="2379980"/>
                  <a:pt x="190500" y="3177540"/>
                </a:cubicBezTo>
                <a:cubicBezTo>
                  <a:pt x="190500" y="3975100"/>
                  <a:pt x="501650" y="4725670"/>
                  <a:pt x="1065530" y="5289550"/>
                </a:cubicBezTo>
                <a:cubicBezTo>
                  <a:pt x="1629410" y="5853430"/>
                  <a:pt x="2379980" y="6164580"/>
                  <a:pt x="3177540" y="6164580"/>
                </a:cubicBezTo>
                <a:cubicBezTo>
                  <a:pt x="3975100" y="6164580"/>
                  <a:pt x="4725670" y="5853430"/>
                  <a:pt x="5289550" y="5289550"/>
                </a:cubicBezTo>
                <a:cubicBezTo>
                  <a:pt x="5853430" y="4725670"/>
                  <a:pt x="6164580" y="3975100"/>
                  <a:pt x="6164580" y="3177540"/>
                </a:cubicBezTo>
                <a:cubicBezTo>
                  <a:pt x="6164580" y="2379980"/>
                  <a:pt x="5853430" y="1629410"/>
                  <a:pt x="5289550" y="1065530"/>
                </a:cubicBezTo>
                <a:cubicBezTo>
                  <a:pt x="4725670" y="501650"/>
                  <a:pt x="3975100" y="190500"/>
                  <a:pt x="3177540" y="190500"/>
                </a:cubicBezTo>
                <a:close/>
              </a:path>
            </a:pathLst>
          </a:cu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3" name="Google Shape;773;p19"/>
          <p:cNvSpPr/>
          <p:nvPr/>
        </p:nvSpPr>
        <p:spPr>
          <a:xfrm>
            <a:off x="7475478" y="1028699"/>
            <a:ext cx="10869754" cy="125413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4" name="Google Shape;774;p19"/>
          <p:cNvSpPr/>
          <p:nvPr/>
        </p:nvSpPr>
        <p:spPr>
          <a:xfrm>
            <a:off x="1066800" y="0"/>
            <a:ext cx="2485614" cy="2485614"/>
          </a:xfrm>
          <a:custGeom>
            <a:rect b="b" l="l" r="r" t="t"/>
            <a:pathLst>
              <a:path extrusionOk="0" h="2485614" w="2485614">
                <a:moveTo>
                  <a:pt x="0" y="0"/>
                </a:moveTo>
                <a:lnTo>
                  <a:pt x="2485614" y="0"/>
                </a:lnTo>
                <a:lnTo>
                  <a:pt x="2485614" y="2485614"/>
                </a:lnTo>
                <a:lnTo>
                  <a:pt x="0" y="248561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pic>
        <p:nvPicPr>
          <p:cNvPr id="775" name="Google Shape;775;p19"/>
          <p:cNvPicPr preferRelativeResize="0"/>
          <p:nvPr/>
        </p:nvPicPr>
        <p:blipFill rotWithShape="1">
          <a:blip r:embed="rId4">
            <a:alphaModFix/>
          </a:blip>
          <a:srcRect b="26199" l="0" r="0" t="0"/>
          <a:stretch/>
        </p:blipFill>
        <p:spPr>
          <a:xfrm>
            <a:off x="5960327" y="3673176"/>
            <a:ext cx="12039600" cy="49980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5"/>
          <p:cNvSpPr/>
          <p:nvPr/>
        </p:nvSpPr>
        <p:spPr>
          <a:xfrm>
            <a:off x="-20106" y="-989496"/>
            <a:ext cx="5947776" cy="4036391"/>
          </a:xfrm>
          <a:prstGeom prst="rect">
            <a:avLst/>
          </a:prstGeom>
          <a:solidFill>
            <a:srgbClr val="A71C1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" name="Google Shape;138;p5"/>
          <p:cNvSpPr/>
          <p:nvPr/>
        </p:nvSpPr>
        <p:spPr>
          <a:xfrm>
            <a:off x="953583" y="2057400"/>
            <a:ext cx="119085" cy="8229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" name="Google Shape;139;p5"/>
          <p:cNvSpPr/>
          <p:nvPr/>
        </p:nvSpPr>
        <p:spPr>
          <a:xfrm>
            <a:off x="17025957" y="-81674"/>
            <a:ext cx="1319275" cy="1914778"/>
          </a:xfrm>
          <a:prstGeom prst="rect">
            <a:avLst/>
          </a:prstGeom>
          <a:solidFill>
            <a:srgbClr val="A71C1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" name="Google Shape;140;p5"/>
          <p:cNvSpPr/>
          <p:nvPr/>
        </p:nvSpPr>
        <p:spPr>
          <a:xfrm rot="-6582049">
            <a:off x="3996291" y="7021985"/>
            <a:ext cx="1152082" cy="1152082"/>
          </a:xfrm>
          <a:custGeom>
            <a:rect b="b" l="l" r="r" t="t"/>
            <a:pathLst>
              <a:path extrusionOk="0" h="6350000" w="635000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69141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" name="Google Shape;141;p5"/>
          <p:cNvSpPr/>
          <p:nvPr/>
        </p:nvSpPr>
        <p:spPr>
          <a:xfrm rot="-6582049">
            <a:off x="3744403" y="6973719"/>
            <a:ext cx="805557" cy="805557"/>
          </a:xfrm>
          <a:custGeom>
            <a:rect b="b" l="l" r="r" t="t"/>
            <a:pathLst>
              <a:path extrusionOk="0" h="6355080" w="6355080">
                <a:moveTo>
                  <a:pt x="3177540" y="6355080"/>
                </a:moveTo>
                <a:cubicBezTo>
                  <a:pt x="2329180" y="6355080"/>
                  <a:pt x="1530350" y="6024880"/>
                  <a:pt x="930910" y="5424170"/>
                </a:cubicBezTo>
                <a:cubicBezTo>
                  <a:pt x="330200" y="4824730"/>
                  <a:pt x="0" y="4025900"/>
                  <a:pt x="0" y="3177540"/>
                </a:cubicBezTo>
                <a:cubicBezTo>
                  <a:pt x="0" y="2329180"/>
                  <a:pt x="330200" y="1530350"/>
                  <a:pt x="930910" y="930910"/>
                </a:cubicBezTo>
                <a:cubicBezTo>
                  <a:pt x="1530350" y="330200"/>
                  <a:pt x="2329180" y="0"/>
                  <a:pt x="3177540" y="0"/>
                </a:cubicBezTo>
                <a:cubicBezTo>
                  <a:pt x="4025900" y="0"/>
                  <a:pt x="4824730" y="330200"/>
                  <a:pt x="5424170" y="930910"/>
                </a:cubicBezTo>
                <a:cubicBezTo>
                  <a:pt x="6024880" y="1531620"/>
                  <a:pt x="6355080" y="2329180"/>
                  <a:pt x="6355080" y="3177540"/>
                </a:cubicBezTo>
                <a:cubicBezTo>
                  <a:pt x="6355080" y="4025900"/>
                  <a:pt x="6024880" y="4824730"/>
                  <a:pt x="5424170" y="5424170"/>
                </a:cubicBezTo>
                <a:cubicBezTo>
                  <a:pt x="4824730" y="6024880"/>
                  <a:pt x="4025900" y="6355080"/>
                  <a:pt x="3177540" y="6355080"/>
                </a:cubicBezTo>
                <a:close/>
                <a:moveTo>
                  <a:pt x="3177540" y="190500"/>
                </a:moveTo>
                <a:cubicBezTo>
                  <a:pt x="2379980" y="190500"/>
                  <a:pt x="1629410" y="501650"/>
                  <a:pt x="1065530" y="1065530"/>
                </a:cubicBezTo>
                <a:cubicBezTo>
                  <a:pt x="501650" y="1629410"/>
                  <a:pt x="190500" y="2379980"/>
                  <a:pt x="190500" y="3177540"/>
                </a:cubicBezTo>
                <a:cubicBezTo>
                  <a:pt x="190500" y="3975100"/>
                  <a:pt x="501650" y="4725670"/>
                  <a:pt x="1065530" y="5289550"/>
                </a:cubicBezTo>
                <a:cubicBezTo>
                  <a:pt x="1629410" y="5853430"/>
                  <a:pt x="2379980" y="6164580"/>
                  <a:pt x="3177540" y="6164580"/>
                </a:cubicBezTo>
                <a:cubicBezTo>
                  <a:pt x="3975100" y="6164580"/>
                  <a:pt x="4725670" y="5853430"/>
                  <a:pt x="5289550" y="5289550"/>
                </a:cubicBezTo>
                <a:cubicBezTo>
                  <a:pt x="5853430" y="4725670"/>
                  <a:pt x="6164580" y="3975100"/>
                  <a:pt x="6164580" y="3177540"/>
                </a:cubicBezTo>
                <a:cubicBezTo>
                  <a:pt x="6164580" y="2379980"/>
                  <a:pt x="5853430" y="1629410"/>
                  <a:pt x="5289550" y="1065530"/>
                </a:cubicBezTo>
                <a:cubicBezTo>
                  <a:pt x="4725670" y="501650"/>
                  <a:pt x="3975100" y="190500"/>
                  <a:pt x="3177540" y="190500"/>
                </a:cubicBezTo>
                <a:close/>
              </a:path>
            </a:pathLst>
          </a:cu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p5"/>
          <p:cNvSpPr/>
          <p:nvPr/>
        </p:nvSpPr>
        <p:spPr>
          <a:xfrm>
            <a:off x="7475478" y="1028699"/>
            <a:ext cx="10869754" cy="125413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" name="Google Shape;143;p5"/>
          <p:cNvSpPr/>
          <p:nvPr/>
        </p:nvSpPr>
        <p:spPr>
          <a:xfrm>
            <a:off x="1066800" y="0"/>
            <a:ext cx="2485614" cy="2485614"/>
          </a:xfrm>
          <a:custGeom>
            <a:rect b="b" l="l" r="r" t="t"/>
            <a:pathLst>
              <a:path extrusionOk="0" h="2485614" w="2485614">
                <a:moveTo>
                  <a:pt x="0" y="0"/>
                </a:moveTo>
                <a:lnTo>
                  <a:pt x="2485614" y="0"/>
                </a:lnTo>
                <a:lnTo>
                  <a:pt x="2485614" y="2485614"/>
                </a:lnTo>
                <a:lnTo>
                  <a:pt x="0" y="248561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4" name="Google Shape;144;p5"/>
          <p:cNvSpPr txBox="1"/>
          <p:nvPr/>
        </p:nvSpPr>
        <p:spPr>
          <a:xfrm>
            <a:off x="7154809" y="1747616"/>
            <a:ext cx="10263351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EVALUACIÓN EXTERNA ENTREGA SU APRECIACIÓN Y EN TÉRMINOS GENERALES EXIGE PLANES DE MEJORA </a:t>
            </a: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5" name="Google Shape;145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553572" y="4095446"/>
            <a:ext cx="12791660" cy="571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6"/>
          <p:cNvSpPr/>
          <p:nvPr/>
        </p:nvSpPr>
        <p:spPr>
          <a:xfrm>
            <a:off x="-20106" y="-989496"/>
            <a:ext cx="5947776" cy="4036391"/>
          </a:xfrm>
          <a:prstGeom prst="rect">
            <a:avLst/>
          </a:prstGeom>
          <a:solidFill>
            <a:srgbClr val="A71C1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" name="Google Shape;151;p6"/>
          <p:cNvSpPr/>
          <p:nvPr/>
        </p:nvSpPr>
        <p:spPr>
          <a:xfrm>
            <a:off x="953583" y="2057400"/>
            <a:ext cx="119085" cy="8229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" name="Google Shape;152;p6"/>
          <p:cNvSpPr/>
          <p:nvPr/>
        </p:nvSpPr>
        <p:spPr>
          <a:xfrm>
            <a:off x="17025957" y="-81674"/>
            <a:ext cx="1319275" cy="1914778"/>
          </a:xfrm>
          <a:prstGeom prst="rect">
            <a:avLst/>
          </a:prstGeom>
          <a:solidFill>
            <a:srgbClr val="A71C1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" name="Google Shape;153;p6"/>
          <p:cNvSpPr/>
          <p:nvPr/>
        </p:nvSpPr>
        <p:spPr>
          <a:xfrm rot="-6582049">
            <a:off x="3996291" y="7021985"/>
            <a:ext cx="1152082" cy="1152082"/>
          </a:xfrm>
          <a:custGeom>
            <a:rect b="b" l="l" r="r" t="t"/>
            <a:pathLst>
              <a:path extrusionOk="0" h="6350000" w="635000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69141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" name="Google Shape;154;p6"/>
          <p:cNvSpPr/>
          <p:nvPr/>
        </p:nvSpPr>
        <p:spPr>
          <a:xfrm rot="-6582049">
            <a:off x="3744403" y="6973719"/>
            <a:ext cx="805557" cy="805557"/>
          </a:xfrm>
          <a:custGeom>
            <a:rect b="b" l="l" r="r" t="t"/>
            <a:pathLst>
              <a:path extrusionOk="0" h="6355080" w="6355080">
                <a:moveTo>
                  <a:pt x="3177540" y="6355080"/>
                </a:moveTo>
                <a:cubicBezTo>
                  <a:pt x="2329180" y="6355080"/>
                  <a:pt x="1530350" y="6024880"/>
                  <a:pt x="930910" y="5424170"/>
                </a:cubicBezTo>
                <a:cubicBezTo>
                  <a:pt x="330200" y="4824730"/>
                  <a:pt x="0" y="4025900"/>
                  <a:pt x="0" y="3177540"/>
                </a:cubicBezTo>
                <a:cubicBezTo>
                  <a:pt x="0" y="2329180"/>
                  <a:pt x="330200" y="1530350"/>
                  <a:pt x="930910" y="930910"/>
                </a:cubicBezTo>
                <a:cubicBezTo>
                  <a:pt x="1530350" y="330200"/>
                  <a:pt x="2329180" y="0"/>
                  <a:pt x="3177540" y="0"/>
                </a:cubicBezTo>
                <a:cubicBezTo>
                  <a:pt x="4025900" y="0"/>
                  <a:pt x="4824730" y="330200"/>
                  <a:pt x="5424170" y="930910"/>
                </a:cubicBezTo>
                <a:cubicBezTo>
                  <a:pt x="6024880" y="1531620"/>
                  <a:pt x="6355080" y="2329180"/>
                  <a:pt x="6355080" y="3177540"/>
                </a:cubicBezTo>
                <a:cubicBezTo>
                  <a:pt x="6355080" y="4025900"/>
                  <a:pt x="6024880" y="4824730"/>
                  <a:pt x="5424170" y="5424170"/>
                </a:cubicBezTo>
                <a:cubicBezTo>
                  <a:pt x="4824730" y="6024880"/>
                  <a:pt x="4025900" y="6355080"/>
                  <a:pt x="3177540" y="6355080"/>
                </a:cubicBezTo>
                <a:close/>
                <a:moveTo>
                  <a:pt x="3177540" y="190500"/>
                </a:moveTo>
                <a:cubicBezTo>
                  <a:pt x="2379980" y="190500"/>
                  <a:pt x="1629410" y="501650"/>
                  <a:pt x="1065530" y="1065530"/>
                </a:cubicBezTo>
                <a:cubicBezTo>
                  <a:pt x="501650" y="1629410"/>
                  <a:pt x="190500" y="2379980"/>
                  <a:pt x="190500" y="3177540"/>
                </a:cubicBezTo>
                <a:cubicBezTo>
                  <a:pt x="190500" y="3975100"/>
                  <a:pt x="501650" y="4725670"/>
                  <a:pt x="1065530" y="5289550"/>
                </a:cubicBezTo>
                <a:cubicBezTo>
                  <a:pt x="1629410" y="5853430"/>
                  <a:pt x="2379980" y="6164580"/>
                  <a:pt x="3177540" y="6164580"/>
                </a:cubicBezTo>
                <a:cubicBezTo>
                  <a:pt x="3975100" y="6164580"/>
                  <a:pt x="4725670" y="5853430"/>
                  <a:pt x="5289550" y="5289550"/>
                </a:cubicBezTo>
                <a:cubicBezTo>
                  <a:pt x="5853430" y="4725670"/>
                  <a:pt x="6164580" y="3975100"/>
                  <a:pt x="6164580" y="3177540"/>
                </a:cubicBezTo>
                <a:cubicBezTo>
                  <a:pt x="6164580" y="2379980"/>
                  <a:pt x="5853430" y="1629410"/>
                  <a:pt x="5289550" y="1065530"/>
                </a:cubicBezTo>
                <a:cubicBezTo>
                  <a:pt x="4725670" y="501650"/>
                  <a:pt x="3975100" y="190500"/>
                  <a:pt x="3177540" y="190500"/>
                </a:cubicBezTo>
                <a:close/>
              </a:path>
            </a:pathLst>
          </a:cu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" name="Google Shape;155;p6"/>
          <p:cNvSpPr/>
          <p:nvPr/>
        </p:nvSpPr>
        <p:spPr>
          <a:xfrm>
            <a:off x="7475478" y="1028699"/>
            <a:ext cx="10869754" cy="125413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" name="Google Shape;156;p6"/>
          <p:cNvSpPr/>
          <p:nvPr/>
        </p:nvSpPr>
        <p:spPr>
          <a:xfrm>
            <a:off x="1066800" y="0"/>
            <a:ext cx="2485614" cy="2485614"/>
          </a:xfrm>
          <a:custGeom>
            <a:rect b="b" l="l" r="r" t="t"/>
            <a:pathLst>
              <a:path extrusionOk="0" h="2485614" w="2485614">
                <a:moveTo>
                  <a:pt x="0" y="0"/>
                </a:moveTo>
                <a:lnTo>
                  <a:pt x="2485614" y="0"/>
                </a:lnTo>
                <a:lnTo>
                  <a:pt x="2485614" y="2485614"/>
                </a:lnTo>
                <a:lnTo>
                  <a:pt x="0" y="248561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57" name="Google Shape;157;p6"/>
          <p:cNvSpPr txBox="1"/>
          <p:nvPr/>
        </p:nvSpPr>
        <p:spPr>
          <a:xfrm>
            <a:off x="2018365" y="4546685"/>
            <a:ext cx="4114800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s-MX" sz="5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PRUEBAS DE ESTADO</a:t>
            </a:r>
            <a:endParaRPr i="1" sz="5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58" name="Google Shape;158;p6"/>
          <p:cNvGrpSpPr/>
          <p:nvPr/>
        </p:nvGrpSpPr>
        <p:grpSpPr>
          <a:xfrm>
            <a:off x="6932216" y="2933700"/>
            <a:ext cx="9884717" cy="5732390"/>
            <a:chOff x="10641" y="0"/>
            <a:chExt cx="9884717" cy="5732390"/>
          </a:xfrm>
        </p:grpSpPr>
        <p:sp>
          <p:nvSpPr>
            <p:cNvPr id="159" name="Google Shape;159;p6"/>
            <p:cNvSpPr/>
            <p:nvPr/>
          </p:nvSpPr>
          <p:spPr>
            <a:xfrm>
              <a:off x="742949" y="0"/>
              <a:ext cx="8420100" cy="5732390"/>
            </a:xfrm>
            <a:prstGeom prst="rightArrow">
              <a:avLst>
                <a:gd fmla="val 50000" name="adj1"/>
                <a:gd fmla="val 50000" name="adj2"/>
              </a:avLst>
            </a:prstGeom>
            <a:solidFill>
              <a:srgbClr val="FBDCC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" name="Google Shape;160;p6"/>
            <p:cNvSpPr/>
            <p:nvPr/>
          </p:nvSpPr>
          <p:spPr>
            <a:xfrm>
              <a:off x="10641" y="1719716"/>
              <a:ext cx="3188493" cy="2292956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25400">
              <a:solidFill>
                <a:srgbClr val="DF873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1" name="Google Shape;161;p6"/>
            <p:cNvSpPr txBox="1"/>
            <p:nvPr/>
          </p:nvSpPr>
          <p:spPr>
            <a:xfrm>
              <a:off x="122574" y="1831649"/>
              <a:ext cx="2964627" cy="206909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MX" sz="32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Miden la Calidad dela Educación en Colombia</a:t>
              </a:r>
              <a:endParaRPr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" name="Google Shape;162;p6"/>
            <p:cNvSpPr/>
            <p:nvPr/>
          </p:nvSpPr>
          <p:spPr>
            <a:xfrm>
              <a:off x="3358753" y="1719716"/>
              <a:ext cx="3188493" cy="2292956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25400">
              <a:solidFill>
                <a:srgbClr val="DF873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" name="Google Shape;163;p6"/>
            <p:cNvSpPr txBox="1"/>
            <p:nvPr/>
          </p:nvSpPr>
          <p:spPr>
            <a:xfrm>
              <a:off x="3470686" y="1831649"/>
              <a:ext cx="2964627" cy="206909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MX" sz="32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El ICFES diseña, aplica y presenta los resultados </a:t>
              </a:r>
              <a:endParaRPr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" name="Google Shape;164;p6"/>
            <p:cNvSpPr/>
            <p:nvPr/>
          </p:nvSpPr>
          <p:spPr>
            <a:xfrm>
              <a:off x="6706865" y="1719716"/>
              <a:ext cx="3188493" cy="2292956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25400">
              <a:solidFill>
                <a:srgbClr val="DF873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5" name="Google Shape;165;p6"/>
            <p:cNvSpPr txBox="1"/>
            <p:nvPr/>
          </p:nvSpPr>
          <p:spPr>
            <a:xfrm>
              <a:off x="6818798" y="1831649"/>
              <a:ext cx="2964627" cy="206909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MX" sz="32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Las IES analizan y elaboran planes de mejoramiento</a:t>
              </a:r>
              <a:endParaRPr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7"/>
          <p:cNvSpPr/>
          <p:nvPr/>
        </p:nvSpPr>
        <p:spPr>
          <a:xfrm>
            <a:off x="-20106" y="-989496"/>
            <a:ext cx="5947776" cy="4036391"/>
          </a:xfrm>
          <a:prstGeom prst="rect">
            <a:avLst/>
          </a:prstGeom>
          <a:solidFill>
            <a:srgbClr val="A71C1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2" name="Google Shape;172;p7"/>
          <p:cNvSpPr/>
          <p:nvPr/>
        </p:nvSpPr>
        <p:spPr>
          <a:xfrm>
            <a:off x="953583" y="2057400"/>
            <a:ext cx="119085" cy="8229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3" name="Google Shape;173;p7"/>
          <p:cNvSpPr/>
          <p:nvPr/>
        </p:nvSpPr>
        <p:spPr>
          <a:xfrm>
            <a:off x="17025957" y="-81674"/>
            <a:ext cx="1319275" cy="1914778"/>
          </a:xfrm>
          <a:prstGeom prst="rect">
            <a:avLst/>
          </a:prstGeom>
          <a:solidFill>
            <a:srgbClr val="A71C1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" name="Google Shape;174;p7"/>
          <p:cNvSpPr/>
          <p:nvPr/>
        </p:nvSpPr>
        <p:spPr>
          <a:xfrm rot="-6582049">
            <a:off x="3996291" y="7021985"/>
            <a:ext cx="1152082" cy="1152082"/>
          </a:xfrm>
          <a:custGeom>
            <a:rect b="b" l="l" r="r" t="t"/>
            <a:pathLst>
              <a:path extrusionOk="0" h="6350000" w="635000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69141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" name="Google Shape;175;p7"/>
          <p:cNvSpPr/>
          <p:nvPr/>
        </p:nvSpPr>
        <p:spPr>
          <a:xfrm rot="-6582049">
            <a:off x="3744403" y="6973719"/>
            <a:ext cx="805557" cy="805557"/>
          </a:xfrm>
          <a:custGeom>
            <a:rect b="b" l="l" r="r" t="t"/>
            <a:pathLst>
              <a:path extrusionOk="0" h="6355080" w="6355080">
                <a:moveTo>
                  <a:pt x="3177540" y="6355080"/>
                </a:moveTo>
                <a:cubicBezTo>
                  <a:pt x="2329180" y="6355080"/>
                  <a:pt x="1530350" y="6024880"/>
                  <a:pt x="930910" y="5424170"/>
                </a:cubicBezTo>
                <a:cubicBezTo>
                  <a:pt x="330200" y="4824730"/>
                  <a:pt x="0" y="4025900"/>
                  <a:pt x="0" y="3177540"/>
                </a:cubicBezTo>
                <a:cubicBezTo>
                  <a:pt x="0" y="2329180"/>
                  <a:pt x="330200" y="1530350"/>
                  <a:pt x="930910" y="930910"/>
                </a:cubicBezTo>
                <a:cubicBezTo>
                  <a:pt x="1530350" y="330200"/>
                  <a:pt x="2329180" y="0"/>
                  <a:pt x="3177540" y="0"/>
                </a:cubicBezTo>
                <a:cubicBezTo>
                  <a:pt x="4025900" y="0"/>
                  <a:pt x="4824730" y="330200"/>
                  <a:pt x="5424170" y="930910"/>
                </a:cubicBezTo>
                <a:cubicBezTo>
                  <a:pt x="6024880" y="1531620"/>
                  <a:pt x="6355080" y="2329180"/>
                  <a:pt x="6355080" y="3177540"/>
                </a:cubicBezTo>
                <a:cubicBezTo>
                  <a:pt x="6355080" y="4025900"/>
                  <a:pt x="6024880" y="4824730"/>
                  <a:pt x="5424170" y="5424170"/>
                </a:cubicBezTo>
                <a:cubicBezTo>
                  <a:pt x="4824730" y="6024880"/>
                  <a:pt x="4025900" y="6355080"/>
                  <a:pt x="3177540" y="6355080"/>
                </a:cubicBezTo>
                <a:close/>
                <a:moveTo>
                  <a:pt x="3177540" y="190500"/>
                </a:moveTo>
                <a:cubicBezTo>
                  <a:pt x="2379980" y="190500"/>
                  <a:pt x="1629410" y="501650"/>
                  <a:pt x="1065530" y="1065530"/>
                </a:cubicBezTo>
                <a:cubicBezTo>
                  <a:pt x="501650" y="1629410"/>
                  <a:pt x="190500" y="2379980"/>
                  <a:pt x="190500" y="3177540"/>
                </a:cubicBezTo>
                <a:cubicBezTo>
                  <a:pt x="190500" y="3975100"/>
                  <a:pt x="501650" y="4725670"/>
                  <a:pt x="1065530" y="5289550"/>
                </a:cubicBezTo>
                <a:cubicBezTo>
                  <a:pt x="1629410" y="5853430"/>
                  <a:pt x="2379980" y="6164580"/>
                  <a:pt x="3177540" y="6164580"/>
                </a:cubicBezTo>
                <a:cubicBezTo>
                  <a:pt x="3975100" y="6164580"/>
                  <a:pt x="4725670" y="5853430"/>
                  <a:pt x="5289550" y="5289550"/>
                </a:cubicBezTo>
                <a:cubicBezTo>
                  <a:pt x="5853430" y="4725670"/>
                  <a:pt x="6164580" y="3975100"/>
                  <a:pt x="6164580" y="3177540"/>
                </a:cubicBezTo>
                <a:cubicBezTo>
                  <a:pt x="6164580" y="2379980"/>
                  <a:pt x="5853430" y="1629410"/>
                  <a:pt x="5289550" y="1065530"/>
                </a:cubicBezTo>
                <a:cubicBezTo>
                  <a:pt x="4725670" y="501650"/>
                  <a:pt x="3975100" y="190500"/>
                  <a:pt x="3177540" y="190500"/>
                </a:cubicBezTo>
                <a:close/>
              </a:path>
            </a:pathLst>
          </a:cu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6" name="Google Shape;176;p7"/>
          <p:cNvSpPr/>
          <p:nvPr/>
        </p:nvSpPr>
        <p:spPr>
          <a:xfrm>
            <a:off x="7475478" y="1028699"/>
            <a:ext cx="10869754" cy="125413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7" name="Google Shape;177;p7"/>
          <p:cNvSpPr/>
          <p:nvPr/>
        </p:nvSpPr>
        <p:spPr>
          <a:xfrm>
            <a:off x="1066800" y="0"/>
            <a:ext cx="2485614" cy="2485614"/>
          </a:xfrm>
          <a:custGeom>
            <a:rect b="b" l="l" r="r" t="t"/>
            <a:pathLst>
              <a:path extrusionOk="0" h="2485614" w="2485614">
                <a:moveTo>
                  <a:pt x="0" y="0"/>
                </a:moveTo>
                <a:lnTo>
                  <a:pt x="2485614" y="0"/>
                </a:lnTo>
                <a:lnTo>
                  <a:pt x="2485614" y="2485614"/>
                </a:lnTo>
                <a:lnTo>
                  <a:pt x="0" y="248561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pic>
        <p:nvPicPr>
          <p:cNvPr id="178" name="Google Shape;178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772400" y="1552547"/>
            <a:ext cx="6646705" cy="7845812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Google Shape;179;p7"/>
          <p:cNvSpPr txBox="1"/>
          <p:nvPr/>
        </p:nvSpPr>
        <p:spPr>
          <a:xfrm>
            <a:off x="12263137" y="9796794"/>
            <a:ext cx="543424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Tomado de https://www.fumc.edu.co/registrocalificado/</a:t>
            </a:r>
            <a:endParaRPr/>
          </a:p>
        </p:txBody>
      </p:sp>
      <p:sp>
        <p:nvSpPr>
          <p:cNvPr id="180" name="Google Shape;180;p7"/>
          <p:cNvSpPr txBox="1"/>
          <p:nvPr/>
        </p:nvSpPr>
        <p:spPr>
          <a:xfrm>
            <a:off x="2046357" y="5121510"/>
            <a:ext cx="3923064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PROGRAMAS</a:t>
            </a:r>
            <a:endParaRPr sz="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8"/>
          <p:cNvSpPr/>
          <p:nvPr/>
        </p:nvSpPr>
        <p:spPr>
          <a:xfrm>
            <a:off x="-20106" y="-989496"/>
            <a:ext cx="5947776" cy="4036391"/>
          </a:xfrm>
          <a:prstGeom prst="rect">
            <a:avLst/>
          </a:prstGeom>
          <a:solidFill>
            <a:srgbClr val="A71C1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6" name="Google Shape;186;p8"/>
          <p:cNvSpPr/>
          <p:nvPr/>
        </p:nvSpPr>
        <p:spPr>
          <a:xfrm>
            <a:off x="953583" y="2057400"/>
            <a:ext cx="119085" cy="8229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7" name="Google Shape;187;p8"/>
          <p:cNvSpPr/>
          <p:nvPr/>
        </p:nvSpPr>
        <p:spPr>
          <a:xfrm>
            <a:off x="17025957" y="-81674"/>
            <a:ext cx="1319275" cy="1914778"/>
          </a:xfrm>
          <a:prstGeom prst="rect">
            <a:avLst/>
          </a:prstGeom>
          <a:solidFill>
            <a:srgbClr val="A71C1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" name="Google Shape;188;p8"/>
          <p:cNvSpPr/>
          <p:nvPr/>
        </p:nvSpPr>
        <p:spPr>
          <a:xfrm rot="-6582049">
            <a:off x="3996291" y="7021985"/>
            <a:ext cx="1152082" cy="1152082"/>
          </a:xfrm>
          <a:custGeom>
            <a:rect b="b" l="l" r="r" t="t"/>
            <a:pathLst>
              <a:path extrusionOk="0" h="6350000" w="635000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69141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" name="Google Shape;189;p8"/>
          <p:cNvSpPr/>
          <p:nvPr/>
        </p:nvSpPr>
        <p:spPr>
          <a:xfrm rot="-6582049">
            <a:off x="3744403" y="6973719"/>
            <a:ext cx="805557" cy="805557"/>
          </a:xfrm>
          <a:custGeom>
            <a:rect b="b" l="l" r="r" t="t"/>
            <a:pathLst>
              <a:path extrusionOk="0" h="6355080" w="6355080">
                <a:moveTo>
                  <a:pt x="3177540" y="6355080"/>
                </a:moveTo>
                <a:cubicBezTo>
                  <a:pt x="2329180" y="6355080"/>
                  <a:pt x="1530350" y="6024880"/>
                  <a:pt x="930910" y="5424170"/>
                </a:cubicBezTo>
                <a:cubicBezTo>
                  <a:pt x="330200" y="4824730"/>
                  <a:pt x="0" y="4025900"/>
                  <a:pt x="0" y="3177540"/>
                </a:cubicBezTo>
                <a:cubicBezTo>
                  <a:pt x="0" y="2329180"/>
                  <a:pt x="330200" y="1530350"/>
                  <a:pt x="930910" y="930910"/>
                </a:cubicBezTo>
                <a:cubicBezTo>
                  <a:pt x="1530350" y="330200"/>
                  <a:pt x="2329180" y="0"/>
                  <a:pt x="3177540" y="0"/>
                </a:cubicBezTo>
                <a:cubicBezTo>
                  <a:pt x="4025900" y="0"/>
                  <a:pt x="4824730" y="330200"/>
                  <a:pt x="5424170" y="930910"/>
                </a:cubicBezTo>
                <a:cubicBezTo>
                  <a:pt x="6024880" y="1531620"/>
                  <a:pt x="6355080" y="2329180"/>
                  <a:pt x="6355080" y="3177540"/>
                </a:cubicBezTo>
                <a:cubicBezTo>
                  <a:pt x="6355080" y="4025900"/>
                  <a:pt x="6024880" y="4824730"/>
                  <a:pt x="5424170" y="5424170"/>
                </a:cubicBezTo>
                <a:cubicBezTo>
                  <a:pt x="4824730" y="6024880"/>
                  <a:pt x="4025900" y="6355080"/>
                  <a:pt x="3177540" y="6355080"/>
                </a:cubicBezTo>
                <a:close/>
                <a:moveTo>
                  <a:pt x="3177540" y="190500"/>
                </a:moveTo>
                <a:cubicBezTo>
                  <a:pt x="2379980" y="190500"/>
                  <a:pt x="1629410" y="501650"/>
                  <a:pt x="1065530" y="1065530"/>
                </a:cubicBezTo>
                <a:cubicBezTo>
                  <a:pt x="501650" y="1629410"/>
                  <a:pt x="190500" y="2379980"/>
                  <a:pt x="190500" y="3177540"/>
                </a:cubicBezTo>
                <a:cubicBezTo>
                  <a:pt x="190500" y="3975100"/>
                  <a:pt x="501650" y="4725670"/>
                  <a:pt x="1065530" y="5289550"/>
                </a:cubicBezTo>
                <a:cubicBezTo>
                  <a:pt x="1629410" y="5853430"/>
                  <a:pt x="2379980" y="6164580"/>
                  <a:pt x="3177540" y="6164580"/>
                </a:cubicBezTo>
                <a:cubicBezTo>
                  <a:pt x="3975100" y="6164580"/>
                  <a:pt x="4725670" y="5853430"/>
                  <a:pt x="5289550" y="5289550"/>
                </a:cubicBezTo>
                <a:cubicBezTo>
                  <a:pt x="5853430" y="4725670"/>
                  <a:pt x="6164580" y="3975100"/>
                  <a:pt x="6164580" y="3177540"/>
                </a:cubicBezTo>
                <a:cubicBezTo>
                  <a:pt x="6164580" y="2379980"/>
                  <a:pt x="5853430" y="1629410"/>
                  <a:pt x="5289550" y="1065530"/>
                </a:cubicBezTo>
                <a:cubicBezTo>
                  <a:pt x="4725670" y="501650"/>
                  <a:pt x="3975100" y="190500"/>
                  <a:pt x="3177540" y="190500"/>
                </a:cubicBezTo>
                <a:close/>
              </a:path>
            </a:pathLst>
          </a:cu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" name="Google Shape;190;p8"/>
          <p:cNvSpPr/>
          <p:nvPr/>
        </p:nvSpPr>
        <p:spPr>
          <a:xfrm>
            <a:off x="7475478" y="1028699"/>
            <a:ext cx="10869754" cy="125413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1" name="Google Shape;191;p8"/>
          <p:cNvSpPr/>
          <p:nvPr/>
        </p:nvSpPr>
        <p:spPr>
          <a:xfrm>
            <a:off x="1066800" y="0"/>
            <a:ext cx="2485614" cy="2485614"/>
          </a:xfrm>
          <a:custGeom>
            <a:rect b="b" l="l" r="r" t="t"/>
            <a:pathLst>
              <a:path extrusionOk="0" h="2485614" w="2485614">
                <a:moveTo>
                  <a:pt x="0" y="0"/>
                </a:moveTo>
                <a:lnTo>
                  <a:pt x="2485614" y="0"/>
                </a:lnTo>
                <a:lnTo>
                  <a:pt x="2485614" y="2485614"/>
                </a:lnTo>
                <a:lnTo>
                  <a:pt x="0" y="248561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92" name="Google Shape;192;p8"/>
          <p:cNvSpPr/>
          <p:nvPr/>
        </p:nvSpPr>
        <p:spPr>
          <a:xfrm>
            <a:off x="6306235" y="1485900"/>
            <a:ext cx="11201400" cy="74789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s-MX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 Colombia, el Sistema de Aseguramiento de la Calidad de la Educación Superior (SACES) incluye tres procesos generales: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 El proceso para la creación de IES públicas y privadas, teniendo en cuenta que, según la naturaleza jurídica de estas IES, tiene un alcance diferente y sus propias particularidades.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2. Un proceso para obtener y renovar el permiso obligatorio que deben tener todos los programas académicos para recibir estudiantes, denominado Registro Calificado. Este registro debe ser renovado cada siete (7) años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3. Un proceso voluntario para el reconocimiento público de la alta calidad institucional y de programas denominado Acreditación en Alta Calidad.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Google Shape;193;p8"/>
          <p:cNvSpPr txBox="1"/>
          <p:nvPr/>
        </p:nvSpPr>
        <p:spPr>
          <a:xfrm>
            <a:off x="15163800" y="9574980"/>
            <a:ext cx="1358257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Fuente: CNA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9"/>
          <p:cNvSpPr/>
          <p:nvPr/>
        </p:nvSpPr>
        <p:spPr>
          <a:xfrm>
            <a:off x="-20106" y="-989496"/>
            <a:ext cx="5947776" cy="4036391"/>
          </a:xfrm>
          <a:prstGeom prst="rect">
            <a:avLst/>
          </a:prstGeom>
          <a:solidFill>
            <a:srgbClr val="A71C1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" name="Google Shape;200;p9"/>
          <p:cNvSpPr/>
          <p:nvPr/>
        </p:nvSpPr>
        <p:spPr>
          <a:xfrm>
            <a:off x="953583" y="2057400"/>
            <a:ext cx="119085" cy="8229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" name="Google Shape;201;p9"/>
          <p:cNvSpPr/>
          <p:nvPr/>
        </p:nvSpPr>
        <p:spPr>
          <a:xfrm>
            <a:off x="17025957" y="-81674"/>
            <a:ext cx="1319275" cy="1914778"/>
          </a:xfrm>
          <a:prstGeom prst="rect">
            <a:avLst/>
          </a:prstGeom>
          <a:solidFill>
            <a:srgbClr val="A71C1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" name="Google Shape;202;p9"/>
          <p:cNvSpPr/>
          <p:nvPr/>
        </p:nvSpPr>
        <p:spPr>
          <a:xfrm rot="-6582049">
            <a:off x="3996291" y="7021985"/>
            <a:ext cx="1152082" cy="1152082"/>
          </a:xfrm>
          <a:custGeom>
            <a:rect b="b" l="l" r="r" t="t"/>
            <a:pathLst>
              <a:path extrusionOk="0" h="6350000" w="635000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69141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3" name="Google Shape;203;p9"/>
          <p:cNvSpPr/>
          <p:nvPr/>
        </p:nvSpPr>
        <p:spPr>
          <a:xfrm rot="-6582049">
            <a:off x="3744403" y="6973719"/>
            <a:ext cx="805557" cy="805557"/>
          </a:xfrm>
          <a:custGeom>
            <a:rect b="b" l="l" r="r" t="t"/>
            <a:pathLst>
              <a:path extrusionOk="0" h="6355080" w="6355080">
                <a:moveTo>
                  <a:pt x="3177540" y="6355080"/>
                </a:moveTo>
                <a:cubicBezTo>
                  <a:pt x="2329180" y="6355080"/>
                  <a:pt x="1530350" y="6024880"/>
                  <a:pt x="930910" y="5424170"/>
                </a:cubicBezTo>
                <a:cubicBezTo>
                  <a:pt x="330200" y="4824730"/>
                  <a:pt x="0" y="4025900"/>
                  <a:pt x="0" y="3177540"/>
                </a:cubicBezTo>
                <a:cubicBezTo>
                  <a:pt x="0" y="2329180"/>
                  <a:pt x="330200" y="1530350"/>
                  <a:pt x="930910" y="930910"/>
                </a:cubicBezTo>
                <a:cubicBezTo>
                  <a:pt x="1530350" y="330200"/>
                  <a:pt x="2329180" y="0"/>
                  <a:pt x="3177540" y="0"/>
                </a:cubicBezTo>
                <a:cubicBezTo>
                  <a:pt x="4025900" y="0"/>
                  <a:pt x="4824730" y="330200"/>
                  <a:pt x="5424170" y="930910"/>
                </a:cubicBezTo>
                <a:cubicBezTo>
                  <a:pt x="6024880" y="1531620"/>
                  <a:pt x="6355080" y="2329180"/>
                  <a:pt x="6355080" y="3177540"/>
                </a:cubicBezTo>
                <a:cubicBezTo>
                  <a:pt x="6355080" y="4025900"/>
                  <a:pt x="6024880" y="4824730"/>
                  <a:pt x="5424170" y="5424170"/>
                </a:cubicBezTo>
                <a:cubicBezTo>
                  <a:pt x="4824730" y="6024880"/>
                  <a:pt x="4025900" y="6355080"/>
                  <a:pt x="3177540" y="6355080"/>
                </a:cubicBezTo>
                <a:close/>
                <a:moveTo>
                  <a:pt x="3177540" y="190500"/>
                </a:moveTo>
                <a:cubicBezTo>
                  <a:pt x="2379980" y="190500"/>
                  <a:pt x="1629410" y="501650"/>
                  <a:pt x="1065530" y="1065530"/>
                </a:cubicBezTo>
                <a:cubicBezTo>
                  <a:pt x="501650" y="1629410"/>
                  <a:pt x="190500" y="2379980"/>
                  <a:pt x="190500" y="3177540"/>
                </a:cubicBezTo>
                <a:cubicBezTo>
                  <a:pt x="190500" y="3975100"/>
                  <a:pt x="501650" y="4725670"/>
                  <a:pt x="1065530" y="5289550"/>
                </a:cubicBezTo>
                <a:cubicBezTo>
                  <a:pt x="1629410" y="5853430"/>
                  <a:pt x="2379980" y="6164580"/>
                  <a:pt x="3177540" y="6164580"/>
                </a:cubicBezTo>
                <a:cubicBezTo>
                  <a:pt x="3975100" y="6164580"/>
                  <a:pt x="4725670" y="5853430"/>
                  <a:pt x="5289550" y="5289550"/>
                </a:cubicBezTo>
                <a:cubicBezTo>
                  <a:pt x="5853430" y="4725670"/>
                  <a:pt x="6164580" y="3975100"/>
                  <a:pt x="6164580" y="3177540"/>
                </a:cubicBezTo>
                <a:cubicBezTo>
                  <a:pt x="6164580" y="2379980"/>
                  <a:pt x="5853430" y="1629410"/>
                  <a:pt x="5289550" y="1065530"/>
                </a:cubicBezTo>
                <a:cubicBezTo>
                  <a:pt x="4725670" y="501650"/>
                  <a:pt x="3975100" y="190500"/>
                  <a:pt x="3177540" y="190500"/>
                </a:cubicBezTo>
                <a:close/>
              </a:path>
            </a:pathLst>
          </a:cu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4" name="Google Shape;204;p9"/>
          <p:cNvSpPr/>
          <p:nvPr/>
        </p:nvSpPr>
        <p:spPr>
          <a:xfrm>
            <a:off x="7475478" y="1028699"/>
            <a:ext cx="10869754" cy="125413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5" name="Google Shape;205;p9"/>
          <p:cNvSpPr/>
          <p:nvPr/>
        </p:nvSpPr>
        <p:spPr>
          <a:xfrm>
            <a:off x="1066800" y="0"/>
            <a:ext cx="2485614" cy="2485614"/>
          </a:xfrm>
          <a:custGeom>
            <a:rect b="b" l="l" r="r" t="t"/>
            <a:pathLst>
              <a:path extrusionOk="0" h="2485614" w="2485614">
                <a:moveTo>
                  <a:pt x="0" y="0"/>
                </a:moveTo>
                <a:lnTo>
                  <a:pt x="2485614" y="0"/>
                </a:lnTo>
                <a:lnTo>
                  <a:pt x="2485614" y="2485614"/>
                </a:lnTo>
                <a:lnTo>
                  <a:pt x="0" y="248561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06" name="Google Shape;206;p9"/>
          <p:cNvSpPr txBox="1"/>
          <p:nvPr/>
        </p:nvSpPr>
        <p:spPr>
          <a:xfrm>
            <a:off x="6519381" y="2835669"/>
            <a:ext cx="10263351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¿QUIÉN ASUME LA RESPONSABILIDAD?</a:t>
            </a: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7" name="Google Shape;207;p9"/>
          <p:cNvPicPr preferRelativeResize="0"/>
          <p:nvPr/>
        </p:nvPicPr>
        <p:blipFill rotWithShape="1">
          <a:blip r:embed="rId4">
            <a:alphaModFix/>
          </a:blip>
          <a:srcRect b="40625" l="28234" r="7060" t="27083"/>
          <a:stretch/>
        </p:blipFill>
        <p:spPr>
          <a:xfrm>
            <a:off x="5265308" y="4735299"/>
            <a:ext cx="12771496" cy="35992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10"/>
          <p:cNvSpPr/>
          <p:nvPr/>
        </p:nvSpPr>
        <p:spPr>
          <a:xfrm>
            <a:off x="17121639" y="-174768"/>
            <a:ext cx="1352222" cy="1879548"/>
          </a:xfrm>
          <a:prstGeom prst="rect">
            <a:avLst/>
          </a:prstGeom>
          <a:solidFill>
            <a:srgbClr val="CF162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3" name="Google Shape;213;p10"/>
          <p:cNvSpPr/>
          <p:nvPr/>
        </p:nvSpPr>
        <p:spPr>
          <a:xfrm rot="10800000">
            <a:off x="16503582" y="1318310"/>
            <a:ext cx="1120203" cy="772940"/>
          </a:xfrm>
          <a:custGeom>
            <a:rect b="b" l="l" r="r" t="t"/>
            <a:pathLst>
              <a:path extrusionOk="0" h="772940" w="1120203">
                <a:moveTo>
                  <a:pt x="0" y="0"/>
                </a:moveTo>
                <a:lnTo>
                  <a:pt x="1120204" y="0"/>
                </a:lnTo>
                <a:lnTo>
                  <a:pt x="1120204" y="772940"/>
                </a:lnTo>
                <a:lnTo>
                  <a:pt x="0" y="7729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14" name="Google Shape;214;p10"/>
          <p:cNvSpPr/>
          <p:nvPr/>
        </p:nvSpPr>
        <p:spPr>
          <a:xfrm>
            <a:off x="7604107" y="670360"/>
            <a:ext cx="10869754" cy="125413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" name="Google Shape;215;p10"/>
          <p:cNvSpPr/>
          <p:nvPr/>
        </p:nvSpPr>
        <p:spPr>
          <a:xfrm>
            <a:off x="-47652" y="8336993"/>
            <a:ext cx="1457911" cy="1950007"/>
          </a:xfrm>
          <a:prstGeom prst="rect">
            <a:avLst/>
          </a:pr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6" name="Google Shape;216;p10"/>
          <p:cNvSpPr/>
          <p:nvPr/>
        </p:nvSpPr>
        <p:spPr>
          <a:xfrm>
            <a:off x="744387" y="8161900"/>
            <a:ext cx="1120203" cy="772940"/>
          </a:xfrm>
          <a:custGeom>
            <a:rect b="b" l="l" r="r" t="t"/>
            <a:pathLst>
              <a:path extrusionOk="0" h="772940" w="1120203">
                <a:moveTo>
                  <a:pt x="0" y="0"/>
                </a:moveTo>
                <a:lnTo>
                  <a:pt x="1120203" y="0"/>
                </a:lnTo>
                <a:lnTo>
                  <a:pt x="1120203" y="772940"/>
                </a:lnTo>
                <a:lnTo>
                  <a:pt x="0" y="7729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17" name="Google Shape;217;p10"/>
          <p:cNvSpPr/>
          <p:nvPr/>
        </p:nvSpPr>
        <p:spPr>
          <a:xfrm>
            <a:off x="-47652" y="9485506"/>
            <a:ext cx="10869754" cy="125413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8" name="Google Shape;218;p10"/>
          <p:cNvSpPr/>
          <p:nvPr/>
        </p:nvSpPr>
        <p:spPr>
          <a:xfrm rot="-6582049">
            <a:off x="16874388" y="8718296"/>
            <a:ext cx="1075468" cy="1075468"/>
          </a:xfrm>
          <a:custGeom>
            <a:rect b="b" l="l" r="r" t="t"/>
            <a:pathLst>
              <a:path extrusionOk="0" h="6350000" w="635000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9" name="Google Shape;219;p10"/>
          <p:cNvSpPr/>
          <p:nvPr/>
        </p:nvSpPr>
        <p:spPr>
          <a:xfrm rot="-6582049">
            <a:off x="16692811" y="8654176"/>
            <a:ext cx="677655" cy="677655"/>
          </a:xfrm>
          <a:custGeom>
            <a:rect b="b" l="l" r="r" t="t"/>
            <a:pathLst>
              <a:path extrusionOk="0" h="6355080" w="6355080">
                <a:moveTo>
                  <a:pt x="3177540" y="6355080"/>
                </a:moveTo>
                <a:cubicBezTo>
                  <a:pt x="2329180" y="6355080"/>
                  <a:pt x="1530350" y="6024880"/>
                  <a:pt x="930910" y="5424170"/>
                </a:cubicBezTo>
                <a:cubicBezTo>
                  <a:pt x="330200" y="4824730"/>
                  <a:pt x="0" y="4025900"/>
                  <a:pt x="0" y="3177540"/>
                </a:cubicBezTo>
                <a:cubicBezTo>
                  <a:pt x="0" y="2329180"/>
                  <a:pt x="330200" y="1530350"/>
                  <a:pt x="930910" y="930910"/>
                </a:cubicBezTo>
                <a:cubicBezTo>
                  <a:pt x="1530350" y="330200"/>
                  <a:pt x="2329180" y="0"/>
                  <a:pt x="3177540" y="0"/>
                </a:cubicBezTo>
                <a:cubicBezTo>
                  <a:pt x="4025900" y="0"/>
                  <a:pt x="4824730" y="330200"/>
                  <a:pt x="5424170" y="930910"/>
                </a:cubicBezTo>
                <a:cubicBezTo>
                  <a:pt x="6024880" y="1531620"/>
                  <a:pt x="6355080" y="2329180"/>
                  <a:pt x="6355080" y="3177540"/>
                </a:cubicBezTo>
                <a:cubicBezTo>
                  <a:pt x="6355080" y="4025900"/>
                  <a:pt x="6024880" y="4824730"/>
                  <a:pt x="5424170" y="5424170"/>
                </a:cubicBezTo>
                <a:cubicBezTo>
                  <a:pt x="4824730" y="6024880"/>
                  <a:pt x="4025900" y="6355080"/>
                  <a:pt x="3177540" y="6355080"/>
                </a:cubicBezTo>
                <a:close/>
                <a:moveTo>
                  <a:pt x="3177540" y="190500"/>
                </a:moveTo>
                <a:cubicBezTo>
                  <a:pt x="2379980" y="190500"/>
                  <a:pt x="1629410" y="501650"/>
                  <a:pt x="1065530" y="1065530"/>
                </a:cubicBezTo>
                <a:cubicBezTo>
                  <a:pt x="501650" y="1629410"/>
                  <a:pt x="190500" y="2379980"/>
                  <a:pt x="190500" y="3177540"/>
                </a:cubicBezTo>
                <a:cubicBezTo>
                  <a:pt x="190500" y="3975100"/>
                  <a:pt x="501650" y="4725670"/>
                  <a:pt x="1065530" y="5289550"/>
                </a:cubicBezTo>
                <a:cubicBezTo>
                  <a:pt x="1629410" y="5853430"/>
                  <a:pt x="2379980" y="6164580"/>
                  <a:pt x="3177540" y="6164580"/>
                </a:cubicBezTo>
                <a:cubicBezTo>
                  <a:pt x="3975100" y="6164580"/>
                  <a:pt x="4725670" y="5853430"/>
                  <a:pt x="5289550" y="5289550"/>
                </a:cubicBezTo>
                <a:cubicBezTo>
                  <a:pt x="5853430" y="4725670"/>
                  <a:pt x="6164580" y="3975100"/>
                  <a:pt x="6164580" y="3177540"/>
                </a:cubicBezTo>
                <a:cubicBezTo>
                  <a:pt x="6164580" y="2379980"/>
                  <a:pt x="5853430" y="1629410"/>
                  <a:pt x="5289550" y="1065530"/>
                </a:cubicBezTo>
                <a:cubicBezTo>
                  <a:pt x="4725670" y="501650"/>
                  <a:pt x="3975100" y="190500"/>
                  <a:pt x="3177540" y="19050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" name="Google Shape;220;p10"/>
          <p:cNvSpPr/>
          <p:nvPr/>
        </p:nvSpPr>
        <p:spPr>
          <a:xfrm rot="3994440">
            <a:off x="687039" y="2372847"/>
            <a:ext cx="1075468" cy="1075468"/>
          </a:xfrm>
          <a:custGeom>
            <a:rect b="b" l="l" r="r" t="t"/>
            <a:pathLst>
              <a:path extrusionOk="0" h="6350000" w="635000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1" name="Google Shape;221;p10"/>
          <p:cNvSpPr/>
          <p:nvPr/>
        </p:nvSpPr>
        <p:spPr>
          <a:xfrm rot="3994440">
            <a:off x="1282714" y="2809504"/>
            <a:ext cx="677655" cy="677655"/>
          </a:xfrm>
          <a:custGeom>
            <a:rect b="b" l="l" r="r" t="t"/>
            <a:pathLst>
              <a:path extrusionOk="0" h="6355080" w="6355080">
                <a:moveTo>
                  <a:pt x="3177540" y="6355080"/>
                </a:moveTo>
                <a:cubicBezTo>
                  <a:pt x="2329180" y="6355080"/>
                  <a:pt x="1530350" y="6024880"/>
                  <a:pt x="930910" y="5424170"/>
                </a:cubicBezTo>
                <a:cubicBezTo>
                  <a:pt x="330200" y="4824730"/>
                  <a:pt x="0" y="4025900"/>
                  <a:pt x="0" y="3177540"/>
                </a:cubicBezTo>
                <a:cubicBezTo>
                  <a:pt x="0" y="2329180"/>
                  <a:pt x="330200" y="1530350"/>
                  <a:pt x="930910" y="930910"/>
                </a:cubicBezTo>
                <a:cubicBezTo>
                  <a:pt x="1530350" y="330200"/>
                  <a:pt x="2329180" y="0"/>
                  <a:pt x="3177540" y="0"/>
                </a:cubicBezTo>
                <a:cubicBezTo>
                  <a:pt x="4025900" y="0"/>
                  <a:pt x="4824730" y="330200"/>
                  <a:pt x="5424170" y="930910"/>
                </a:cubicBezTo>
                <a:cubicBezTo>
                  <a:pt x="6024880" y="1531620"/>
                  <a:pt x="6355080" y="2329180"/>
                  <a:pt x="6355080" y="3177540"/>
                </a:cubicBezTo>
                <a:cubicBezTo>
                  <a:pt x="6355080" y="4025900"/>
                  <a:pt x="6024880" y="4824730"/>
                  <a:pt x="5424170" y="5424170"/>
                </a:cubicBezTo>
                <a:cubicBezTo>
                  <a:pt x="4824730" y="6024880"/>
                  <a:pt x="4025900" y="6355080"/>
                  <a:pt x="3177540" y="6355080"/>
                </a:cubicBezTo>
                <a:close/>
                <a:moveTo>
                  <a:pt x="3177540" y="190500"/>
                </a:moveTo>
                <a:cubicBezTo>
                  <a:pt x="2379980" y="190500"/>
                  <a:pt x="1629410" y="501650"/>
                  <a:pt x="1065530" y="1065530"/>
                </a:cubicBezTo>
                <a:cubicBezTo>
                  <a:pt x="501650" y="1629410"/>
                  <a:pt x="190500" y="2379980"/>
                  <a:pt x="190500" y="3177540"/>
                </a:cubicBezTo>
                <a:cubicBezTo>
                  <a:pt x="190500" y="3975100"/>
                  <a:pt x="501650" y="4725670"/>
                  <a:pt x="1065530" y="5289550"/>
                </a:cubicBezTo>
                <a:cubicBezTo>
                  <a:pt x="1629410" y="5853430"/>
                  <a:pt x="2379980" y="6164580"/>
                  <a:pt x="3177540" y="6164580"/>
                </a:cubicBezTo>
                <a:cubicBezTo>
                  <a:pt x="3975100" y="6164580"/>
                  <a:pt x="4725670" y="5853430"/>
                  <a:pt x="5289550" y="5289550"/>
                </a:cubicBezTo>
                <a:cubicBezTo>
                  <a:pt x="5853430" y="4725670"/>
                  <a:pt x="6164580" y="3975100"/>
                  <a:pt x="6164580" y="3177540"/>
                </a:cubicBezTo>
                <a:cubicBezTo>
                  <a:pt x="6164580" y="2379980"/>
                  <a:pt x="5853430" y="1629410"/>
                  <a:pt x="5289550" y="1065530"/>
                </a:cubicBezTo>
                <a:cubicBezTo>
                  <a:pt x="4725670" y="501650"/>
                  <a:pt x="3975100" y="190500"/>
                  <a:pt x="3177540" y="19050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2" name="Google Shape;222;p10"/>
          <p:cNvSpPr/>
          <p:nvPr/>
        </p:nvSpPr>
        <p:spPr>
          <a:xfrm>
            <a:off x="696575" y="588136"/>
            <a:ext cx="1894225" cy="1364957"/>
          </a:xfrm>
          <a:custGeom>
            <a:rect b="b" l="l" r="r" t="t"/>
            <a:pathLst>
              <a:path extrusionOk="0" h="1819942" w="2525634">
                <a:moveTo>
                  <a:pt x="0" y="0"/>
                </a:moveTo>
                <a:lnTo>
                  <a:pt x="2525634" y="0"/>
                </a:lnTo>
                <a:lnTo>
                  <a:pt x="2525634" y="1819942"/>
                </a:lnTo>
                <a:lnTo>
                  <a:pt x="0" y="18199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pic>
        <p:nvPicPr>
          <p:cNvPr id="223" name="Google Shape;223;p1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143156" y="3474805"/>
            <a:ext cx="7358902" cy="4409462"/>
          </a:xfrm>
          <a:prstGeom prst="rect">
            <a:avLst/>
          </a:prstGeom>
          <a:noFill/>
          <a:ln>
            <a:noFill/>
          </a:ln>
        </p:spPr>
      </p:pic>
      <p:sp>
        <p:nvSpPr>
          <p:cNvPr id="224" name="Google Shape;224;p10"/>
          <p:cNvSpPr txBox="1"/>
          <p:nvPr/>
        </p:nvSpPr>
        <p:spPr>
          <a:xfrm>
            <a:off x="4191000" y="2091250"/>
            <a:ext cx="6848413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Administración de Empresas Diurna</a:t>
            </a: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5" name="Google Shape;225;p1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906000" y="3464696"/>
            <a:ext cx="7358484" cy="44190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2006-08-16T00:00:00Z</dcterms:created>
  <dc:creator>usuario</dc:creator>
</cp:coreProperties>
</file>