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39" r:id="rId2"/>
    <p:sldId id="444" r:id="rId3"/>
    <p:sldId id="477" r:id="rId4"/>
    <p:sldId id="445" r:id="rId5"/>
    <p:sldId id="452" r:id="rId6"/>
    <p:sldId id="453" r:id="rId7"/>
    <p:sldId id="471" r:id="rId8"/>
    <p:sldId id="473" r:id="rId9"/>
    <p:sldId id="476" r:id="rId10"/>
    <p:sldId id="363" r:id="rId11"/>
  </p:sldIdLst>
  <p:sldSz cx="9144000" cy="5143500" type="screen16x9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94662" autoAdjust="0"/>
  </p:normalViewPr>
  <p:slideViewPr>
    <p:cSldViewPr>
      <p:cViewPr varScale="1">
        <p:scale>
          <a:sx n="101" d="100"/>
          <a:sy n="101" d="100"/>
        </p:scale>
        <p:origin x="40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CC8D5-3A99-3A47-A8D8-C944B992AFA7}" type="datetimeFigureOut">
              <a:rPr lang="es-ES_tradnl" smtClean="0"/>
              <a:t>06/06/2024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FAD0C-A290-F842-A98F-B9955EA69B95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518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0267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2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45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1669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0877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0551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2839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6124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EFC81-5D1E-95C2-D1C1-93FDBA39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F2166FA-6E68-0054-13DE-146E5039D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C3510A-7488-31B7-6FFB-54E99689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D28991-4043-B0E0-D2A5-BF9913822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AD0C-A290-F842-A98F-B9955EA69B95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58407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15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1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5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7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2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67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85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71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42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5C9A28A-ED86-4CC3-9662-970610774B1B}" type="datetimeFigureOut">
              <a:rPr lang="es-ES" smtClean="0"/>
              <a:t>06/06/2024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948935F-CB01-4C7B-82C4-5660CC591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185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86B14DE-2D7D-4E9D-803A-50F8F8FD903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" y="0"/>
            <a:ext cx="9143759" cy="51435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135DF12-36C4-4C69-85D1-D383C766FE52}"/>
              </a:ext>
            </a:extLst>
          </p:cNvPr>
          <p:cNvSpPr/>
          <p:nvPr userDrawn="1"/>
        </p:nvSpPr>
        <p:spPr>
          <a:xfrm>
            <a:off x="179512" y="123478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75DB70-4C47-49D4-AB55-044B4C662AA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5486"/>
            <a:ext cx="1746358" cy="93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9A8CBA8-B430-4DE5-AA66-9DEE2CADD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7" y="0"/>
            <a:ext cx="9143759" cy="51435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EB30F35-BDF9-A830-48CB-8F7873DE6DA0}"/>
              </a:ext>
            </a:extLst>
          </p:cNvPr>
          <p:cNvSpPr txBox="1"/>
          <p:nvPr/>
        </p:nvSpPr>
        <p:spPr>
          <a:xfrm>
            <a:off x="467544" y="1494948"/>
            <a:ext cx="3312368" cy="2153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i="1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PARA EL FORTALECIMIENTO DE HABILIDADES, CAPACIDADES Y SABERES EN EL CONTEXTO DE LAS PRUEBAS DE ESTADO</a:t>
            </a:r>
            <a:endParaRPr lang="es-CO" sz="18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8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9C5BA3-317B-40AB-B82A-6BFD59DDA2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0"/>
          <a:stretch/>
        </p:blipFill>
        <p:spPr>
          <a:xfrm>
            <a:off x="120" y="0"/>
            <a:ext cx="9143759" cy="37958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0A080B3-379D-4C0E-BBCD-3AF646D78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802744"/>
            <a:ext cx="2003214" cy="120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0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DFAE5E9-6E00-42DB-9D7D-2CF705D4B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03598"/>
            <a:ext cx="3816424" cy="327872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77C31-8B8C-42C3-8410-7DE935590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90" y="2018954"/>
            <a:ext cx="2319492" cy="118723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ACC0D4-40A0-49AE-ABE5-D583B4D703AB}"/>
              </a:ext>
            </a:extLst>
          </p:cNvPr>
          <p:cNvSpPr/>
          <p:nvPr/>
        </p:nvSpPr>
        <p:spPr>
          <a:xfrm>
            <a:off x="1475657" y="2320182"/>
            <a:ext cx="1944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REFLEXIÓN INICIAL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 Rectángulo"/>
          <p:cNvSpPr/>
          <p:nvPr/>
        </p:nvSpPr>
        <p:spPr>
          <a:xfrm>
            <a:off x="4283968" y="1643073"/>
            <a:ext cx="45642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Las competencias genéricas son importantes, porque perfeccionan la formación del profesional en formación y proporcionan una valoración más alta del trabajador al insertarse en el mundo laboral (Miró y Capó, 2010).</a:t>
            </a:r>
            <a:endParaRPr lang="es-CO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7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DFAE5E9-6E00-42DB-9D7D-2CF705D4B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03598"/>
            <a:ext cx="3816424" cy="327872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77C31-8B8C-42C3-8410-7DE935590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90" y="2018954"/>
            <a:ext cx="2319492" cy="118723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CACC0D4-40A0-49AE-ABE5-D583B4D703AB}"/>
              </a:ext>
            </a:extLst>
          </p:cNvPr>
          <p:cNvSpPr/>
          <p:nvPr/>
        </p:nvSpPr>
        <p:spPr>
          <a:xfrm>
            <a:off x="1475657" y="2320182"/>
            <a:ext cx="1944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REFLEXIÓN INICIAL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 Rectángulo"/>
          <p:cNvSpPr/>
          <p:nvPr/>
        </p:nvSpPr>
        <p:spPr>
          <a:xfrm>
            <a:off x="4211960" y="1411797"/>
            <a:ext cx="45642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Ureña y Ureña (2016) describen la importancia de este conjunto de habilidades transversales, puesto que estas encarnan la autoridad sobre procesos y métodos para desarrollarse en la práctica, de la experiencia específicamente de las intersubjetividades, que es como se construye la realidad.</a:t>
            </a:r>
            <a:endParaRPr lang="es-CO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96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FC622ED-475B-E904-8063-9C89D6221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31591"/>
            <a:ext cx="3101233" cy="26642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F031029-5CB9-2B8C-71CD-90431AE49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28" y="1995684"/>
            <a:ext cx="2123300" cy="100811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055751" y="2209262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ROL DEL ESTUDIANTE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925879" y="1613439"/>
            <a:ext cx="4834679" cy="278071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i="1" dirty="0" smtClean="0"/>
              <a:t>La responsabilidad con qué se debe asumir el proceso y la importancia del momento</a:t>
            </a:r>
            <a:endParaRPr lang="es-CO" i="1" dirty="0"/>
          </a:p>
        </p:txBody>
      </p:sp>
    </p:spTree>
    <p:extLst>
      <p:ext uri="{BB962C8B-B14F-4D97-AF65-F5344CB8AC3E}">
        <p14:creationId xmlns:p14="http://schemas.microsoft.com/office/powerpoint/2010/main" val="723768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275606"/>
            <a:ext cx="7706012" cy="32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363733" y="2330464"/>
            <a:ext cx="227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momentos …  </a:t>
            </a:r>
            <a:endParaRPr lang="es-MX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BF4E016-BB5E-7007-B294-686E2BBF1FB9}"/>
              </a:ext>
            </a:extLst>
          </p:cNvPr>
          <p:cNvSpPr txBox="1">
            <a:spLocks/>
          </p:cNvSpPr>
          <p:nvPr/>
        </p:nvSpPr>
        <p:spPr>
          <a:xfrm>
            <a:off x="3640786" y="1181390"/>
            <a:ext cx="5251694" cy="33345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540414"/>
            <a:ext cx="7559695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41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347614"/>
            <a:ext cx="7773074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1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BF2E1B-D230-DA2A-20B8-8E791306D6A4}"/>
              </a:ext>
            </a:extLst>
          </p:cNvPr>
          <p:cNvSpPr/>
          <p:nvPr/>
        </p:nvSpPr>
        <p:spPr>
          <a:xfrm>
            <a:off x="1259632" y="2207353"/>
            <a:ext cx="22770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 la Prueba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563638"/>
            <a:ext cx="7919390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80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D5FAC-0E35-99A4-B59A-3CBEE2E5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339752" y="1779662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i="1" dirty="0" smtClean="0"/>
              <a:t>Tomemos el tiempo para socializar o para terminar el establecimiento de metas por competencia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2604588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15257</TotalTime>
  <Words>161</Words>
  <Application>Microsoft Office PowerPoint</Application>
  <PresentationFormat>Presentación en pantalla (16:9)</PresentationFormat>
  <Paragraphs>21</Paragraphs>
  <Slides>10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</dc:creator>
  <cp:lastModifiedBy>usuario</cp:lastModifiedBy>
  <cp:revision>506</cp:revision>
  <dcterms:created xsi:type="dcterms:W3CDTF">2018-08-13T21:41:40Z</dcterms:created>
  <dcterms:modified xsi:type="dcterms:W3CDTF">2024-06-06T22:02:39Z</dcterms:modified>
</cp:coreProperties>
</file>